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60" r:id="rId2"/>
    <p:sldId id="258" r:id="rId3"/>
    <p:sldId id="268" r:id="rId4"/>
    <p:sldId id="292" r:id="rId5"/>
    <p:sldId id="267" r:id="rId6"/>
    <p:sldId id="269" r:id="rId7"/>
    <p:sldId id="293" r:id="rId8"/>
    <p:sldId id="294" r:id="rId9"/>
    <p:sldId id="295" r:id="rId10"/>
    <p:sldId id="296" r:id="rId11"/>
    <p:sldId id="297" r:id="rId12"/>
    <p:sldId id="298" r:id="rId13"/>
    <p:sldId id="299" r:id="rId14"/>
    <p:sldId id="300" r:id="rId15"/>
    <p:sldId id="301"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330" r:id="rId44"/>
    <p:sldId id="331" r:id="rId45"/>
    <p:sldId id="33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AB3DB5-A9DD-434C-AE7E-A602160CCE75}" v="127" dt="2023-10-12T07:24:28.6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852"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kins, Nick (A&amp;F, St. Lucia)" userId="0dfc5b05-a6bd-4dd7-90e4-2dca2cdfd1f5" providerId="ADAL" clId="{E8AB3DB5-A9DD-434C-AE7E-A602160CCE75}"/>
    <pc:docChg chg="undo redo custSel addSld delSld modSld sldOrd">
      <pc:chgData name="Tomkins, Nick (A&amp;F, St. Lucia)" userId="0dfc5b05-a6bd-4dd7-90e4-2dca2cdfd1f5" providerId="ADAL" clId="{E8AB3DB5-A9DD-434C-AE7E-A602160CCE75}" dt="2023-10-12T09:16:32.471" v="17877" actId="20577"/>
      <pc:docMkLst>
        <pc:docMk/>
      </pc:docMkLst>
      <pc:sldChg chg="modSp mod">
        <pc:chgData name="Tomkins, Nick (A&amp;F, St. Lucia)" userId="0dfc5b05-a6bd-4dd7-90e4-2dca2cdfd1f5" providerId="ADAL" clId="{E8AB3DB5-A9DD-434C-AE7E-A602160CCE75}" dt="2023-09-20T04:47:04.703" v="2136" actId="20577"/>
        <pc:sldMkLst>
          <pc:docMk/>
          <pc:sldMk cId="2353258446" sldId="258"/>
        </pc:sldMkLst>
        <pc:spChg chg="mod">
          <ac:chgData name="Tomkins, Nick (A&amp;F, St. Lucia)" userId="0dfc5b05-a6bd-4dd7-90e4-2dca2cdfd1f5" providerId="ADAL" clId="{E8AB3DB5-A9DD-434C-AE7E-A602160CCE75}" dt="2023-09-20T04:47:04.703" v="2136" actId="20577"/>
          <ac:spMkLst>
            <pc:docMk/>
            <pc:sldMk cId="2353258446" sldId="258"/>
            <ac:spMk id="3" creationId="{AF41D5BB-7150-441B-9B33-83B4AC437FB0}"/>
          </ac:spMkLst>
        </pc:spChg>
      </pc:sldChg>
      <pc:sldChg chg="modSp mod ord">
        <pc:chgData name="Tomkins, Nick (A&amp;F, St. Lucia)" userId="0dfc5b05-a6bd-4dd7-90e4-2dca2cdfd1f5" providerId="ADAL" clId="{E8AB3DB5-A9DD-434C-AE7E-A602160CCE75}" dt="2023-09-20T04:20:34.299" v="556" actId="313"/>
        <pc:sldMkLst>
          <pc:docMk/>
          <pc:sldMk cId="3263275067" sldId="267"/>
        </pc:sldMkLst>
        <pc:spChg chg="mod">
          <ac:chgData name="Tomkins, Nick (A&amp;F, St. Lucia)" userId="0dfc5b05-a6bd-4dd7-90e4-2dca2cdfd1f5" providerId="ADAL" clId="{E8AB3DB5-A9DD-434C-AE7E-A602160CCE75}" dt="2023-09-20T04:20:34.299" v="556" actId="313"/>
          <ac:spMkLst>
            <pc:docMk/>
            <pc:sldMk cId="3263275067" sldId="267"/>
            <ac:spMk id="7" creationId="{4254C7F9-E691-4D47-8695-BD62EF467723}"/>
          </ac:spMkLst>
        </pc:spChg>
        <pc:spChg chg="mod">
          <ac:chgData name="Tomkins, Nick (A&amp;F, St. Lucia)" userId="0dfc5b05-a6bd-4dd7-90e4-2dca2cdfd1f5" providerId="ADAL" clId="{E8AB3DB5-A9DD-434C-AE7E-A602160CCE75}" dt="2023-09-20T04:18:03.715" v="235" actId="20577"/>
          <ac:spMkLst>
            <pc:docMk/>
            <pc:sldMk cId="3263275067" sldId="267"/>
            <ac:spMk id="9" creationId="{18E70C7B-1133-44FC-ABAD-2C98643FAFAE}"/>
          </ac:spMkLst>
        </pc:spChg>
      </pc:sldChg>
      <pc:sldChg chg="modSp mod">
        <pc:chgData name="Tomkins, Nick (A&amp;F, St. Lucia)" userId="0dfc5b05-a6bd-4dd7-90e4-2dca2cdfd1f5" providerId="ADAL" clId="{E8AB3DB5-A9DD-434C-AE7E-A602160CCE75}" dt="2023-09-20T04:21:59.270" v="730" actId="20577"/>
        <pc:sldMkLst>
          <pc:docMk/>
          <pc:sldMk cId="4000504241" sldId="269"/>
        </pc:sldMkLst>
        <pc:spChg chg="mod">
          <ac:chgData name="Tomkins, Nick (A&amp;F, St. Lucia)" userId="0dfc5b05-a6bd-4dd7-90e4-2dca2cdfd1f5" providerId="ADAL" clId="{E8AB3DB5-A9DD-434C-AE7E-A602160CCE75}" dt="2023-09-20T04:21:30.206" v="574" actId="20577"/>
          <ac:spMkLst>
            <pc:docMk/>
            <pc:sldMk cId="4000504241" sldId="269"/>
            <ac:spMk id="2" creationId="{3DEE99AF-D123-4E4F-8782-50360BEB8A5B}"/>
          </ac:spMkLst>
        </pc:spChg>
        <pc:spChg chg="mod">
          <ac:chgData name="Tomkins, Nick (A&amp;F, St. Lucia)" userId="0dfc5b05-a6bd-4dd7-90e4-2dca2cdfd1f5" providerId="ADAL" clId="{E8AB3DB5-A9DD-434C-AE7E-A602160CCE75}" dt="2023-09-20T04:21:59.270" v="730" actId="20577"/>
          <ac:spMkLst>
            <pc:docMk/>
            <pc:sldMk cId="4000504241" sldId="269"/>
            <ac:spMk id="3" creationId="{AF41D5BB-7150-441B-9B33-83B4AC437FB0}"/>
          </ac:spMkLst>
        </pc:spChg>
      </pc:sldChg>
      <pc:sldChg chg="modSp mod">
        <pc:chgData name="Tomkins, Nick (A&amp;F, St. Lucia)" userId="0dfc5b05-a6bd-4dd7-90e4-2dca2cdfd1f5" providerId="ADAL" clId="{E8AB3DB5-A9DD-434C-AE7E-A602160CCE75}" dt="2023-10-12T07:35:24.195" v="17843" actId="113"/>
        <pc:sldMkLst>
          <pc:docMk/>
          <pc:sldMk cId="908444530" sldId="292"/>
        </pc:sldMkLst>
        <pc:spChg chg="mod">
          <ac:chgData name="Tomkins, Nick (A&amp;F, St. Lucia)" userId="0dfc5b05-a6bd-4dd7-90e4-2dca2cdfd1f5" providerId="ADAL" clId="{E8AB3DB5-A9DD-434C-AE7E-A602160CCE75}" dt="2023-10-12T07:35:24.195" v="17843" actId="113"/>
          <ac:spMkLst>
            <pc:docMk/>
            <pc:sldMk cId="908444530" sldId="292"/>
            <ac:spMk id="3" creationId="{6BD48284-1E9F-43B6-B23B-0298B318A546}"/>
          </ac:spMkLst>
        </pc:spChg>
      </pc:sldChg>
      <pc:sldChg chg="addSp modSp add mod">
        <pc:chgData name="Tomkins, Nick (A&amp;F, St. Lucia)" userId="0dfc5b05-a6bd-4dd7-90e4-2dca2cdfd1f5" providerId="ADAL" clId="{E8AB3DB5-A9DD-434C-AE7E-A602160CCE75}" dt="2023-09-20T04:40:29.038" v="1663" actId="20577"/>
        <pc:sldMkLst>
          <pc:docMk/>
          <pc:sldMk cId="794400081" sldId="293"/>
        </pc:sldMkLst>
        <pc:spChg chg="mod">
          <ac:chgData name="Tomkins, Nick (A&amp;F, St. Lucia)" userId="0dfc5b05-a6bd-4dd7-90e4-2dca2cdfd1f5" providerId="ADAL" clId="{E8AB3DB5-A9DD-434C-AE7E-A602160CCE75}" dt="2023-09-20T04:40:29.038" v="1663" actId="20577"/>
          <ac:spMkLst>
            <pc:docMk/>
            <pc:sldMk cId="794400081" sldId="293"/>
            <ac:spMk id="2" creationId="{3DEE99AF-D123-4E4F-8782-50360BEB8A5B}"/>
          </ac:spMkLst>
        </pc:spChg>
        <pc:spChg chg="mod">
          <ac:chgData name="Tomkins, Nick (A&amp;F, St. Lucia)" userId="0dfc5b05-a6bd-4dd7-90e4-2dca2cdfd1f5" providerId="ADAL" clId="{E8AB3DB5-A9DD-434C-AE7E-A602160CCE75}" dt="2023-09-20T04:40:16.453" v="1659" actId="20577"/>
          <ac:spMkLst>
            <pc:docMk/>
            <pc:sldMk cId="794400081" sldId="293"/>
            <ac:spMk id="3" creationId="{AF41D5BB-7150-441B-9B33-83B4AC437FB0}"/>
          </ac:spMkLst>
        </pc:spChg>
        <pc:picChg chg="add mod">
          <ac:chgData name="Tomkins, Nick (A&amp;F, St. Lucia)" userId="0dfc5b05-a6bd-4dd7-90e4-2dca2cdfd1f5" providerId="ADAL" clId="{E8AB3DB5-A9DD-434C-AE7E-A602160CCE75}" dt="2023-09-20T04:40:02.758" v="1657" actId="1076"/>
          <ac:picMkLst>
            <pc:docMk/>
            <pc:sldMk cId="794400081" sldId="293"/>
            <ac:picMk id="5" creationId="{ABC9B27C-4A63-40FE-7FFF-81522D5D1B82}"/>
          </ac:picMkLst>
        </pc:picChg>
        <pc:picChg chg="add mod">
          <ac:chgData name="Tomkins, Nick (A&amp;F, St. Lucia)" userId="0dfc5b05-a6bd-4dd7-90e4-2dca2cdfd1f5" providerId="ADAL" clId="{E8AB3DB5-A9DD-434C-AE7E-A602160CCE75}" dt="2023-09-20T04:40:07.313" v="1658" actId="1076"/>
          <ac:picMkLst>
            <pc:docMk/>
            <pc:sldMk cId="794400081" sldId="293"/>
            <ac:picMk id="7" creationId="{F3C4ED1D-5C69-3725-F3F2-CAF08F5C7295}"/>
          </ac:picMkLst>
        </pc:picChg>
      </pc:sldChg>
      <pc:sldChg chg="modSp add mod">
        <pc:chgData name="Tomkins, Nick (A&amp;F, St. Lucia)" userId="0dfc5b05-a6bd-4dd7-90e4-2dca2cdfd1f5" providerId="ADAL" clId="{E8AB3DB5-A9DD-434C-AE7E-A602160CCE75}" dt="2023-09-20T04:42:47.944" v="1885" actId="20577"/>
        <pc:sldMkLst>
          <pc:docMk/>
          <pc:sldMk cId="2381010674" sldId="294"/>
        </pc:sldMkLst>
        <pc:spChg chg="mod">
          <ac:chgData name="Tomkins, Nick (A&amp;F, St. Lucia)" userId="0dfc5b05-a6bd-4dd7-90e4-2dca2cdfd1f5" providerId="ADAL" clId="{E8AB3DB5-A9DD-434C-AE7E-A602160CCE75}" dt="2023-09-20T04:42:13.156" v="1854" actId="20577"/>
          <ac:spMkLst>
            <pc:docMk/>
            <pc:sldMk cId="2381010674" sldId="294"/>
            <ac:spMk id="7" creationId="{4254C7F9-E691-4D47-8695-BD62EF467723}"/>
          </ac:spMkLst>
        </pc:spChg>
        <pc:spChg chg="mod">
          <ac:chgData name="Tomkins, Nick (A&amp;F, St. Lucia)" userId="0dfc5b05-a6bd-4dd7-90e4-2dca2cdfd1f5" providerId="ADAL" clId="{E8AB3DB5-A9DD-434C-AE7E-A602160CCE75}" dt="2023-09-20T04:42:47.944" v="1885" actId="20577"/>
          <ac:spMkLst>
            <pc:docMk/>
            <pc:sldMk cId="2381010674" sldId="294"/>
            <ac:spMk id="9" creationId="{18E70C7B-1133-44FC-ABAD-2C98643FAFAE}"/>
          </ac:spMkLst>
        </pc:spChg>
      </pc:sldChg>
      <pc:sldChg chg="addSp delSp modSp add mod">
        <pc:chgData name="Tomkins, Nick (A&amp;F, St. Lucia)" userId="0dfc5b05-a6bd-4dd7-90e4-2dca2cdfd1f5" providerId="ADAL" clId="{E8AB3DB5-A9DD-434C-AE7E-A602160CCE75}" dt="2023-09-20T04:44:38.573" v="2000" actId="1076"/>
        <pc:sldMkLst>
          <pc:docMk/>
          <pc:sldMk cId="3289776258" sldId="295"/>
        </pc:sldMkLst>
        <pc:spChg chg="mod">
          <ac:chgData name="Tomkins, Nick (A&amp;F, St. Lucia)" userId="0dfc5b05-a6bd-4dd7-90e4-2dca2cdfd1f5" providerId="ADAL" clId="{E8AB3DB5-A9DD-434C-AE7E-A602160CCE75}" dt="2023-09-20T04:42:59.286" v="1894" actId="20577"/>
          <ac:spMkLst>
            <pc:docMk/>
            <pc:sldMk cId="3289776258" sldId="295"/>
            <ac:spMk id="2" creationId="{3DEE99AF-D123-4E4F-8782-50360BEB8A5B}"/>
          </ac:spMkLst>
        </pc:spChg>
        <pc:spChg chg="mod">
          <ac:chgData name="Tomkins, Nick (A&amp;F, St. Lucia)" userId="0dfc5b05-a6bd-4dd7-90e4-2dca2cdfd1f5" providerId="ADAL" clId="{E8AB3DB5-A9DD-434C-AE7E-A602160CCE75}" dt="2023-09-20T04:44:27.479" v="1993" actId="20577"/>
          <ac:spMkLst>
            <pc:docMk/>
            <pc:sldMk cId="3289776258" sldId="295"/>
            <ac:spMk id="3" creationId="{AF41D5BB-7150-441B-9B33-83B4AC437FB0}"/>
          </ac:spMkLst>
        </pc:spChg>
        <pc:picChg chg="del">
          <ac:chgData name="Tomkins, Nick (A&amp;F, St. Lucia)" userId="0dfc5b05-a6bd-4dd7-90e4-2dca2cdfd1f5" providerId="ADAL" clId="{E8AB3DB5-A9DD-434C-AE7E-A602160CCE75}" dt="2023-09-20T04:38:36.536" v="1572" actId="478"/>
          <ac:picMkLst>
            <pc:docMk/>
            <pc:sldMk cId="3289776258" sldId="295"/>
            <ac:picMk id="5" creationId="{ABC9B27C-4A63-40FE-7FFF-81522D5D1B82}"/>
          </ac:picMkLst>
        </pc:picChg>
        <pc:picChg chg="add mod">
          <ac:chgData name="Tomkins, Nick (A&amp;F, St. Lucia)" userId="0dfc5b05-a6bd-4dd7-90e4-2dca2cdfd1f5" providerId="ADAL" clId="{E8AB3DB5-A9DD-434C-AE7E-A602160CCE75}" dt="2023-09-20T04:44:38.573" v="2000" actId="1076"/>
          <ac:picMkLst>
            <pc:docMk/>
            <pc:sldMk cId="3289776258" sldId="295"/>
            <ac:picMk id="6" creationId="{DBC0F6CA-70CE-91B1-A1EB-56EB37EC9233}"/>
          </ac:picMkLst>
        </pc:picChg>
        <pc:picChg chg="del">
          <ac:chgData name="Tomkins, Nick (A&amp;F, St. Lucia)" userId="0dfc5b05-a6bd-4dd7-90e4-2dca2cdfd1f5" providerId="ADAL" clId="{E8AB3DB5-A9DD-434C-AE7E-A602160CCE75}" dt="2023-09-20T04:38:36.536" v="1572" actId="478"/>
          <ac:picMkLst>
            <pc:docMk/>
            <pc:sldMk cId="3289776258" sldId="295"/>
            <ac:picMk id="7" creationId="{F3C4ED1D-5C69-3725-F3F2-CAF08F5C7295}"/>
          </ac:picMkLst>
        </pc:picChg>
      </pc:sldChg>
      <pc:sldChg chg="addSp delSp modSp add mod">
        <pc:chgData name="Tomkins, Nick (A&amp;F, St. Lucia)" userId="0dfc5b05-a6bd-4dd7-90e4-2dca2cdfd1f5" providerId="ADAL" clId="{E8AB3DB5-A9DD-434C-AE7E-A602160CCE75}" dt="2023-09-20T04:45:10.804" v="2061" actId="20577"/>
        <pc:sldMkLst>
          <pc:docMk/>
          <pc:sldMk cId="1891591881" sldId="296"/>
        </pc:sldMkLst>
        <pc:spChg chg="mod">
          <ac:chgData name="Tomkins, Nick (A&amp;F, St. Lucia)" userId="0dfc5b05-a6bd-4dd7-90e4-2dca2cdfd1f5" providerId="ADAL" clId="{E8AB3DB5-A9DD-434C-AE7E-A602160CCE75}" dt="2023-09-20T04:45:10.804" v="2061" actId="20577"/>
          <ac:spMkLst>
            <pc:docMk/>
            <pc:sldMk cId="1891591881" sldId="296"/>
            <ac:spMk id="3" creationId="{AF41D5BB-7150-441B-9B33-83B4AC437FB0}"/>
          </ac:spMkLst>
        </pc:spChg>
        <pc:picChg chg="add mod">
          <ac:chgData name="Tomkins, Nick (A&amp;F, St. Lucia)" userId="0dfc5b05-a6bd-4dd7-90e4-2dca2cdfd1f5" providerId="ADAL" clId="{E8AB3DB5-A9DD-434C-AE7E-A602160CCE75}" dt="2023-09-20T04:45:07.127" v="2056" actId="1076"/>
          <ac:picMkLst>
            <pc:docMk/>
            <pc:sldMk cId="1891591881" sldId="296"/>
            <ac:picMk id="5" creationId="{D2C52A3A-0743-4FB3-E3F7-6EDEDE37DD67}"/>
          </ac:picMkLst>
        </pc:picChg>
        <pc:picChg chg="del">
          <ac:chgData name="Tomkins, Nick (A&amp;F, St. Lucia)" userId="0dfc5b05-a6bd-4dd7-90e4-2dca2cdfd1f5" providerId="ADAL" clId="{E8AB3DB5-A9DD-434C-AE7E-A602160CCE75}" dt="2023-09-20T04:44:53.584" v="2052" actId="478"/>
          <ac:picMkLst>
            <pc:docMk/>
            <pc:sldMk cId="1891591881" sldId="296"/>
            <ac:picMk id="6" creationId="{DBC0F6CA-70CE-91B1-A1EB-56EB37EC9233}"/>
          </ac:picMkLst>
        </pc:picChg>
      </pc:sldChg>
      <pc:sldChg chg="addSp delSp modSp add mod ord">
        <pc:chgData name="Tomkins, Nick (A&amp;F, St. Lucia)" userId="0dfc5b05-a6bd-4dd7-90e4-2dca2cdfd1f5" providerId="ADAL" clId="{E8AB3DB5-A9DD-434C-AE7E-A602160CCE75}" dt="2023-09-20T04:52:16.530" v="2721" actId="20577"/>
        <pc:sldMkLst>
          <pc:docMk/>
          <pc:sldMk cId="1831688410" sldId="297"/>
        </pc:sldMkLst>
        <pc:spChg chg="mod">
          <ac:chgData name="Tomkins, Nick (A&amp;F, St. Lucia)" userId="0dfc5b05-a6bd-4dd7-90e4-2dca2cdfd1f5" providerId="ADAL" clId="{E8AB3DB5-A9DD-434C-AE7E-A602160CCE75}" dt="2023-09-20T04:46:28.735" v="2084" actId="20577"/>
          <ac:spMkLst>
            <pc:docMk/>
            <pc:sldMk cId="1831688410" sldId="297"/>
            <ac:spMk id="2" creationId="{3DEE99AF-D123-4E4F-8782-50360BEB8A5B}"/>
          </ac:spMkLst>
        </pc:spChg>
        <pc:spChg chg="mod">
          <ac:chgData name="Tomkins, Nick (A&amp;F, St. Lucia)" userId="0dfc5b05-a6bd-4dd7-90e4-2dca2cdfd1f5" providerId="ADAL" clId="{E8AB3DB5-A9DD-434C-AE7E-A602160CCE75}" dt="2023-09-20T04:50:18.930" v="2635" actId="20577"/>
          <ac:spMkLst>
            <pc:docMk/>
            <pc:sldMk cId="1831688410" sldId="297"/>
            <ac:spMk id="3" creationId="{AF41D5BB-7150-441B-9B33-83B4AC437FB0}"/>
          </ac:spMkLst>
        </pc:spChg>
        <pc:spChg chg="add mod">
          <ac:chgData name="Tomkins, Nick (A&amp;F, St. Lucia)" userId="0dfc5b05-a6bd-4dd7-90e4-2dca2cdfd1f5" providerId="ADAL" clId="{E8AB3DB5-A9DD-434C-AE7E-A602160CCE75}" dt="2023-09-20T04:52:16.530" v="2721" actId="20577"/>
          <ac:spMkLst>
            <pc:docMk/>
            <pc:sldMk cId="1831688410" sldId="297"/>
            <ac:spMk id="10" creationId="{12ECAC83-E609-B738-1DB7-E4E1197C883B}"/>
          </ac:spMkLst>
        </pc:spChg>
        <pc:picChg chg="del">
          <ac:chgData name="Tomkins, Nick (A&amp;F, St. Lucia)" userId="0dfc5b05-a6bd-4dd7-90e4-2dca2cdfd1f5" providerId="ADAL" clId="{E8AB3DB5-A9DD-434C-AE7E-A602160CCE75}" dt="2023-09-20T04:47:23.572" v="2146" actId="478"/>
          <ac:picMkLst>
            <pc:docMk/>
            <pc:sldMk cId="1831688410" sldId="297"/>
            <ac:picMk id="5" creationId="{ABC9B27C-4A63-40FE-7FFF-81522D5D1B82}"/>
          </ac:picMkLst>
        </pc:picChg>
        <pc:picChg chg="add mod">
          <ac:chgData name="Tomkins, Nick (A&amp;F, St. Lucia)" userId="0dfc5b05-a6bd-4dd7-90e4-2dca2cdfd1f5" providerId="ADAL" clId="{E8AB3DB5-A9DD-434C-AE7E-A602160CCE75}" dt="2023-09-20T04:49:49.546" v="2557" actId="1076"/>
          <ac:picMkLst>
            <pc:docMk/>
            <pc:sldMk cId="1831688410" sldId="297"/>
            <ac:picMk id="6" creationId="{4A554F4D-2817-1701-509C-0DDD8469CC53}"/>
          </ac:picMkLst>
        </pc:picChg>
        <pc:picChg chg="del">
          <ac:chgData name="Tomkins, Nick (A&amp;F, St. Lucia)" userId="0dfc5b05-a6bd-4dd7-90e4-2dca2cdfd1f5" providerId="ADAL" clId="{E8AB3DB5-A9DD-434C-AE7E-A602160CCE75}" dt="2023-09-20T04:47:23.572" v="2146" actId="478"/>
          <ac:picMkLst>
            <pc:docMk/>
            <pc:sldMk cId="1831688410" sldId="297"/>
            <ac:picMk id="7" creationId="{F3C4ED1D-5C69-3725-F3F2-CAF08F5C7295}"/>
          </ac:picMkLst>
        </pc:picChg>
        <pc:picChg chg="add mod">
          <ac:chgData name="Tomkins, Nick (A&amp;F, St. Lucia)" userId="0dfc5b05-a6bd-4dd7-90e4-2dca2cdfd1f5" providerId="ADAL" clId="{E8AB3DB5-A9DD-434C-AE7E-A602160CCE75}" dt="2023-09-20T04:50:36.680" v="2640" actId="1076"/>
          <ac:picMkLst>
            <pc:docMk/>
            <pc:sldMk cId="1831688410" sldId="297"/>
            <ac:picMk id="9" creationId="{62487339-AD8C-9158-8879-27C1D3590A99}"/>
          </ac:picMkLst>
        </pc:picChg>
      </pc:sldChg>
      <pc:sldChg chg="addSp delSp modSp add mod">
        <pc:chgData name="Tomkins, Nick (A&amp;F, St. Lucia)" userId="0dfc5b05-a6bd-4dd7-90e4-2dca2cdfd1f5" providerId="ADAL" clId="{E8AB3DB5-A9DD-434C-AE7E-A602160CCE75}" dt="2023-10-03T05:15:50.930" v="2927" actId="1076"/>
        <pc:sldMkLst>
          <pc:docMk/>
          <pc:sldMk cId="1418949551" sldId="298"/>
        </pc:sldMkLst>
        <pc:spChg chg="mod">
          <ac:chgData name="Tomkins, Nick (A&amp;F, St. Lucia)" userId="0dfc5b05-a6bd-4dd7-90e4-2dca2cdfd1f5" providerId="ADAL" clId="{E8AB3DB5-A9DD-434C-AE7E-A602160CCE75}" dt="2023-09-20T04:52:37.835" v="2749" actId="20577"/>
          <ac:spMkLst>
            <pc:docMk/>
            <pc:sldMk cId="1418949551" sldId="298"/>
            <ac:spMk id="2" creationId="{3DEE99AF-D123-4E4F-8782-50360BEB8A5B}"/>
          </ac:spMkLst>
        </pc:spChg>
        <pc:spChg chg="mod">
          <ac:chgData name="Tomkins, Nick (A&amp;F, St. Lucia)" userId="0dfc5b05-a6bd-4dd7-90e4-2dca2cdfd1f5" providerId="ADAL" clId="{E8AB3DB5-A9DD-434C-AE7E-A602160CCE75}" dt="2023-09-20T04:54:16.628" v="2843" actId="1076"/>
          <ac:spMkLst>
            <pc:docMk/>
            <pc:sldMk cId="1418949551" sldId="298"/>
            <ac:spMk id="3" creationId="{AF41D5BB-7150-441B-9B33-83B4AC437FB0}"/>
          </ac:spMkLst>
        </pc:spChg>
        <pc:spChg chg="add mod">
          <ac:chgData name="Tomkins, Nick (A&amp;F, St. Lucia)" userId="0dfc5b05-a6bd-4dd7-90e4-2dca2cdfd1f5" providerId="ADAL" clId="{E8AB3DB5-A9DD-434C-AE7E-A602160CCE75}" dt="2023-10-03T05:15:50.930" v="2927" actId="1076"/>
          <ac:spMkLst>
            <pc:docMk/>
            <pc:sldMk cId="1418949551" sldId="298"/>
            <ac:spMk id="4" creationId="{A3636BE4-2F5C-C4EA-BD1C-DFEE30FCCD5B}"/>
          </ac:spMkLst>
        </pc:spChg>
        <pc:spChg chg="del">
          <ac:chgData name="Tomkins, Nick (A&amp;F, St. Lucia)" userId="0dfc5b05-a6bd-4dd7-90e4-2dca2cdfd1f5" providerId="ADAL" clId="{E8AB3DB5-A9DD-434C-AE7E-A602160CCE75}" dt="2023-09-20T04:52:41.557" v="2752" actId="478"/>
          <ac:spMkLst>
            <pc:docMk/>
            <pc:sldMk cId="1418949551" sldId="298"/>
            <ac:spMk id="10" creationId="{12ECAC83-E609-B738-1DB7-E4E1197C883B}"/>
          </ac:spMkLst>
        </pc:spChg>
        <pc:picChg chg="add mod">
          <ac:chgData name="Tomkins, Nick (A&amp;F, St. Lucia)" userId="0dfc5b05-a6bd-4dd7-90e4-2dca2cdfd1f5" providerId="ADAL" clId="{E8AB3DB5-A9DD-434C-AE7E-A602160CCE75}" dt="2023-09-20T04:54:20.852" v="2845" actId="1076"/>
          <ac:picMkLst>
            <pc:docMk/>
            <pc:sldMk cId="1418949551" sldId="298"/>
            <ac:picMk id="5" creationId="{E0593C94-05C9-A471-E03C-0853B31CD178}"/>
          </ac:picMkLst>
        </pc:picChg>
        <pc:picChg chg="del">
          <ac:chgData name="Tomkins, Nick (A&amp;F, St. Lucia)" userId="0dfc5b05-a6bd-4dd7-90e4-2dca2cdfd1f5" providerId="ADAL" clId="{E8AB3DB5-A9DD-434C-AE7E-A602160CCE75}" dt="2023-09-20T04:52:40.202" v="2750" actId="478"/>
          <ac:picMkLst>
            <pc:docMk/>
            <pc:sldMk cId="1418949551" sldId="298"/>
            <ac:picMk id="6" creationId="{4A554F4D-2817-1701-509C-0DDD8469CC53}"/>
          </ac:picMkLst>
        </pc:picChg>
        <pc:picChg chg="del">
          <ac:chgData name="Tomkins, Nick (A&amp;F, St. Lucia)" userId="0dfc5b05-a6bd-4dd7-90e4-2dca2cdfd1f5" providerId="ADAL" clId="{E8AB3DB5-A9DD-434C-AE7E-A602160CCE75}" dt="2023-09-20T04:52:40.918" v="2751" actId="478"/>
          <ac:picMkLst>
            <pc:docMk/>
            <pc:sldMk cId="1418949551" sldId="298"/>
            <ac:picMk id="9" creationId="{62487339-AD8C-9158-8879-27C1D3590A99}"/>
          </ac:picMkLst>
        </pc:picChg>
      </pc:sldChg>
      <pc:sldChg chg="delSp modSp add mod">
        <pc:chgData name="Tomkins, Nick (A&amp;F, St. Lucia)" userId="0dfc5b05-a6bd-4dd7-90e4-2dca2cdfd1f5" providerId="ADAL" clId="{E8AB3DB5-A9DD-434C-AE7E-A602160CCE75}" dt="2023-10-03T05:32:58.834" v="3805" actId="20577"/>
        <pc:sldMkLst>
          <pc:docMk/>
          <pc:sldMk cId="3994671129" sldId="299"/>
        </pc:sldMkLst>
        <pc:spChg chg="mod">
          <ac:chgData name="Tomkins, Nick (A&amp;F, St. Lucia)" userId="0dfc5b05-a6bd-4dd7-90e4-2dca2cdfd1f5" providerId="ADAL" clId="{E8AB3DB5-A9DD-434C-AE7E-A602160CCE75}" dt="2023-10-03T05:18:09.873" v="2945" actId="313"/>
          <ac:spMkLst>
            <pc:docMk/>
            <pc:sldMk cId="3994671129" sldId="299"/>
            <ac:spMk id="2" creationId="{3DEE99AF-D123-4E4F-8782-50360BEB8A5B}"/>
          </ac:spMkLst>
        </pc:spChg>
        <pc:spChg chg="mod">
          <ac:chgData name="Tomkins, Nick (A&amp;F, St. Lucia)" userId="0dfc5b05-a6bd-4dd7-90e4-2dca2cdfd1f5" providerId="ADAL" clId="{E8AB3DB5-A9DD-434C-AE7E-A602160CCE75}" dt="2023-10-03T05:32:58.834" v="3805" actId="20577"/>
          <ac:spMkLst>
            <pc:docMk/>
            <pc:sldMk cId="3994671129" sldId="299"/>
            <ac:spMk id="3" creationId="{AF41D5BB-7150-441B-9B33-83B4AC437FB0}"/>
          </ac:spMkLst>
        </pc:spChg>
        <pc:spChg chg="del">
          <ac:chgData name="Tomkins, Nick (A&amp;F, St. Lucia)" userId="0dfc5b05-a6bd-4dd7-90e4-2dca2cdfd1f5" providerId="ADAL" clId="{E8AB3DB5-A9DD-434C-AE7E-A602160CCE75}" dt="2023-10-03T05:18:23.374" v="2947" actId="478"/>
          <ac:spMkLst>
            <pc:docMk/>
            <pc:sldMk cId="3994671129" sldId="299"/>
            <ac:spMk id="4" creationId="{A3636BE4-2F5C-C4EA-BD1C-DFEE30FCCD5B}"/>
          </ac:spMkLst>
        </pc:spChg>
        <pc:picChg chg="del">
          <ac:chgData name="Tomkins, Nick (A&amp;F, St. Lucia)" userId="0dfc5b05-a6bd-4dd7-90e4-2dca2cdfd1f5" providerId="ADAL" clId="{E8AB3DB5-A9DD-434C-AE7E-A602160CCE75}" dt="2023-10-03T05:18:20.620" v="2946" actId="478"/>
          <ac:picMkLst>
            <pc:docMk/>
            <pc:sldMk cId="3994671129" sldId="299"/>
            <ac:picMk id="5" creationId="{E0593C94-05C9-A471-E03C-0853B31CD178}"/>
          </ac:picMkLst>
        </pc:picChg>
      </pc:sldChg>
      <pc:sldChg chg="modSp add mod">
        <pc:chgData name="Tomkins, Nick (A&amp;F, St. Lucia)" userId="0dfc5b05-a6bd-4dd7-90e4-2dca2cdfd1f5" providerId="ADAL" clId="{E8AB3DB5-A9DD-434C-AE7E-A602160CCE75}" dt="2023-10-03T05:52:06.331" v="4251" actId="14100"/>
        <pc:sldMkLst>
          <pc:docMk/>
          <pc:sldMk cId="1346157571" sldId="300"/>
        </pc:sldMkLst>
        <pc:spChg chg="mod">
          <ac:chgData name="Tomkins, Nick (A&amp;F, St. Lucia)" userId="0dfc5b05-a6bd-4dd7-90e4-2dca2cdfd1f5" providerId="ADAL" clId="{E8AB3DB5-A9DD-434C-AE7E-A602160CCE75}" dt="2023-10-03T05:43:23.256" v="4116" actId="20577"/>
          <ac:spMkLst>
            <pc:docMk/>
            <pc:sldMk cId="1346157571" sldId="300"/>
            <ac:spMk id="7" creationId="{4254C7F9-E691-4D47-8695-BD62EF467723}"/>
          </ac:spMkLst>
        </pc:spChg>
        <pc:spChg chg="mod">
          <ac:chgData name="Tomkins, Nick (A&amp;F, St. Lucia)" userId="0dfc5b05-a6bd-4dd7-90e4-2dca2cdfd1f5" providerId="ADAL" clId="{E8AB3DB5-A9DD-434C-AE7E-A602160CCE75}" dt="2023-10-03T05:52:06.331" v="4251" actId="14100"/>
          <ac:spMkLst>
            <pc:docMk/>
            <pc:sldMk cId="1346157571" sldId="300"/>
            <ac:spMk id="9" creationId="{18E70C7B-1133-44FC-ABAD-2C98643FAFAE}"/>
          </ac:spMkLst>
        </pc:spChg>
      </pc:sldChg>
      <pc:sldChg chg="addSp modSp add mod">
        <pc:chgData name="Tomkins, Nick (A&amp;F, St. Lucia)" userId="0dfc5b05-a6bd-4dd7-90e4-2dca2cdfd1f5" providerId="ADAL" clId="{E8AB3DB5-A9DD-434C-AE7E-A602160CCE75}" dt="2023-10-03T05:56:32.660" v="4384" actId="1076"/>
        <pc:sldMkLst>
          <pc:docMk/>
          <pc:sldMk cId="4085927610" sldId="301"/>
        </pc:sldMkLst>
        <pc:spChg chg="mod">
          <ac:chgData name="Tomkins, Nick (A&amp;F, St. Lucia)" userId="0dfc5b05-a6bd-4dd7-90e4-2dca2cdfd1f5" providerId="ADAL" clId="{E8AB3DB5-A9DD-434C-AE7E-A602160CCE75}" dt="2023-10-03T05:53:57.605" v="4269" actId="20577"/>
          <ac:spMkLst>
            <pc:docMk/>
            <pc:sldMk cId="4085927610" sldId="301"/>
            <ac:spMk id="2" creationId="{3DEE99AF-D123-4E4F-8782-50360BEB8A5B}"/>
          </ac:spMkLst>
        </pc:spChg>
        <pc:spChg chg="mod">
          <ac:chgData name="Tomkins, Nick (A&amp;F, St. Lucia)" userId="0dfc5b05-a6bd-4dd7-90e4-2dca2cdfd1f5" providerId="ADAL" clId="{E8AB3DB5-A9DD-434C-AE7E-A602160CCE75}" dt="2023-10-03T05:56:18.586" v="4382" actId="20577"/>
          <ac:spMkLst>
            <pc:docMk/>
            <pc:sldMk cId="4085927610" sldId="301"/>
            <ac:spMk id="3" creationId="{AF41D5BB-7150-441B-9B33-83B4AC437FB0}"/>
          </ac:spMkLst>
        </pc:spChg>
        <pc:picChg chg="add mod">
          <ac:chgData name="Tomkins, Nick (A&amp;F, St. Lucia)" userId="0dfc5b05-a6bd-4dd7-90e4-2dca2cdfd1f5" providerId="ADAL" clId="{E8AB3DB5-A9DD-434C-AE7E-A602160CCE75}" dt="2023-10-03T05:56:32.660" v="4384" actId="1076"/>
          <ac:picMkLst>
            <pc:docMk/>
            <pc:sldMk cId="4085927610" sldId="301"/>
            <ac:picMk id="5" creationId="{81299C98-9C88-1E41-1645-3A5714ACDA1B}"/>
          </ac:picMkLst>
        </pc:picChg>
      </pc:sldChg>
      <pc:sldChg chg="add del replId">
        <pc:chgData name="Tomkins, Nick (A&amp;F, St. Lucia)" userId="0dfc5b05-a6bd-4dd7-90e4-2dca2cdfd1f5" providerId="ADAL" clId="{E8AB3DB5-A9DD-434C-AE7E-A602160CCE75}" dt="2023-10-03T05:59:20.843" v="4421" actId="47"/>
        <pc:sldMkLst>
          <pc:docMk/>
          <pc:sldMk cId="3410099897" sldId="302"/>
        </pc:sldMkLst>
      </pc:sldChg>
      <pc:sldChg chg="addSp delSp modSp add mod">
        <pc:chgData name="Tomkins, Nick (A&amp;F, St. Lucia)" userId="0dfc5b05-a6bd-4dd7-90e4-2dca2cdfd1f5" providerId="ADAL" clId="{E8AB3DB5-A9DD-434C-AE7E-A602160CCE75}" dt="2023-10-03T05:57:43.874" v="4420" actId="1076"/>
        <pc:sldMkLst>
          <pc:docMk/>
          <pc:sldMk cId="1090652479" sldId="303"/>
        </pc:sldMkLst>
        <pc:spChg chg="mod">
          <ac:chgData name="Tomkins, Nick (A&amp;F, St. Lucia)" userId="0dfc5b05-a6bd-4dd7-90e4-2dca2cdfd1f5" providerId="ADAL" clId="{E8AB3DB5-A9DD-434C-AE7E-A602160CCE75}" dt="2023-10-03T05:56:59.965" v="4417" actId="20577"/>
          <ac:spMkLst>
            <pc:docMk/>
            <pc:sldMk cId="1090652479" sldId="303"/>
            <ac:spMk id="3" creationId="{AF41D5BB-7150-441B-9B33-83B4AC437FB0}"/>
          </ac:spMkLst>
        </pc:spChg>
        <pc:picChg chg="del">
          <ac:chgData name="Tomkins, Nick (A&amp;F, St. Lucia)" userId="0dfc5b05-a6bd-4dd7-90e4-2dca2cdfd1f5" providerId="ADAL" clId="{E8AB3DB5-A9DD-434C-AE7E-A602160CCE75}" dt="2023-10-03T05:57:20.633" v="4418" actId="478"/>
          <ac:picMkLst>
            <pc:docMk/>
            <pc:sldMk cId="1090652479" sldId="303"/>
            <ac:picMk id="5" creationId="{81299C98-9C88-1E41-1645-3A5714ACDA1B}"/>
          </ac:picMkLst>
        </pc:picChg>
        <pc:picChg chg="add mod">
          <ac:chgData name="Tomkins, Nick (A&amp;F, St. Lucia)" userId="0dfc5b05-a6bd-4dd7-90e4-2dca2cdfd1f5" providerId="ADAL" clId="{E8AB3DB5-A9DD-434C-AE7E-A602160CCE75}" dt="2023-10-03T05:57:43.874" v="4420" actId="1076"/>
          <ac:picMkLst>
            <pc:docMk/>
            <pc:sldMk cId="1090652479" sldId="303"/>
            <ac:picMk id="6" creationId="{752FA19D-DF41-4130-A95F-8DCE45ABD9FC}"/>
          </ac:picMkLst>
        </pc:picChg>
      </pc:sldChg>
      <pc:sldChg chg="addSp delSp modSp add del mod">
        <pc:chgData name="Tomkins, Nick (A&amp;F, St. Lucia)" userId="0dfc5b05-a6bd-4dd7-90e4-2dca2cdfd1f5" providerId="ADAL" clId="{E8AB3DB5-A9DD-434C-AE7E-A602160CCE75}" dt="2023-10-03T06:03:50.347" v="4525" actId="1076"/>
        <pc:sldMkLst>
          <pc:docMk/>
          <pc:sldMk cId="4128196485" sldId="304"/>
        </pc:sldMkLst>
        <pc:spChg chg="mod">
          <ac:chgData name="Tomkins, Nick (A&amp;F, St. Lucia)" userId="0dfc5b05-a6bd-4dd7-90e4-2dca2cdfd1f5" providerId="ADAL" clId="{E8AB3DB5-A9DD-434C-AE7E-A602160CCE75}" dt="2023-10-03T05:59:32.787" v="4425" actId="20577"/>
          <ac:spMkLst>
            <pc:docMk/>
            <pc:sldMk cId="4128196485" sldId="304"/>
            <ac:spMk id="2" creationId="{3DEE99AF-D123-4E4F-8782-50360BEB8A5B}"/>
          </ac:spMkLst>
        </pc:spChg>
        <pc:spChg chg="mod">
          <ac:chgData name="Tomkins, Nick (A&amp;F, St. Lucia)" userId="0dfc5b05-a6bd-4dd7-90e4-2dca2cdfd1f5" providerId="ADAL" clId="{E8AB3DB5-A9DD-434C-AE7E-A602160CCE75}" dt="2023-10-03T06:03:35.413" v="4521" actId="20577"/>
          <ac:spMkLst>
            <pc:docMk/>
            <pc:sldMk cId="4128196485" sldId="304"/>
            <ac:spMk id="3" creationId="{AF41D5BB-7150-441B-9B33-83B4AC437FB0}"/>
          </ac:spMkLst>
        </pc:spChg>
        <pc:picChg chg="del">
          <ac:chgData name="Tomkins, Nick (A&amp;F, St. Lucia)" userId="0dfc5b05-a6bd-4dd7-90e4-2dca2cdfd1f5" providerId="ADAL" clId="{E8AB3DB5-A9DD-434C-AE7E-A602160CCE75}" dt="2023-10-03T06:00:41.042" v="4462" actId="478"/>
          <ac:picMkLst>
            <pc:docMk/>
            <pc:sldMk cId="4128196485" sldId="304"/>
            <ac:picMk id="5" creationId="{D2C52A3A-0743-4FB3-E3F7-6EDEDE37DD67}"/>
          </ac:picMkLst>
        </pc:picChg>
        <pc:picChg chg="add del mod">
          <ac:chgData name="Tomkins, Nick (A&amp;F, St. Lucia)" userId="0dfc5b05-a6bd-4dd7-90e4-2dca2cdfd1f5" providerId="ADAL" clId="{E8AB3DB5-A9DD-434C-AE7E-A602160CCE75}" dt="2023-10-03T06:03:19.926" v="4481" actId="478"/>
          <ac:picMkLst>
            <pc:docMk/>
            <pc:sldMk cId="4128196485" sldId="304"/>
            <ac:picMk id="6" creationId="{47B31404-477F-82A9-FE2D-ADE02CFFF416}"/>
          </ac:picMkLst>
        </pc:picChg>
        <pc:picChg chg="add mod">
          <ac:chgData name="Tomkins, Nick (A&amp;F, St. Lucia)" userId="0dfc5b05-a6bd-4dd7-90e4-2dca2cdfd1f5" providerId="ADAL" clId="{E8AB3DB5-A9DD-434C-AE7E-A602160CCE75}" dt="2023-10-03T06:03:50.347" v="4525" actId="1076"/>
          <ac:picMkLst>
            <pc:docMk/>
            <pc:sldMk cId="4128196485" sldId="304"/>
            <ac:picMk id="8" creationId="{6BE27F87-6896-43B3-21B4-B839E087D529}"/>
          </ac:picMkLst>
        </pc:picChg>
      </pc:sldChg>
      <pc:sldChg chg="addSp delSp modSp add mod">
        <pc:chgData name="Tomkins, Nick (A&amp;F, St. Lucia)" userId="0dfc5b05-a6bd-4dd7-90e4-2dca2cdfd1f5" providerId="ADAL" clId="{E8AB3DB5-A9DD-434C-AE7E-A602160CCE75}" dt="2023-10-11T01:20:20.497" v="6134" actId="20577"/>
        <pc:sldMkLst>
          <pc:docMk/>
          <pc:sldMk cId="1679940648" sldId="305"/>
        </pc:sldMkLst>
        <pc:spChg chg="mod">
          <ac:chgData name="Tomkins, Nick (A&amp;F, St. Lucia)" userId="0dfc5b05-a6bd-4dd7-90e4-2dca2cdfd1f5" providerId="ADAL" clId="{E8AB3DB5-A9DD-434C-AE7E-A602160CCE75}" dt="2023-10-11T01:06:52.797" v="5416" actId="20577"/>
          <ac:spMkLst>
            <pc:docMk/>
            <pc:sldMk cId="1679940648" sldId="305"/>
            <ac:spMk id="2" creationId="{3DEE99AF-D123-4E4F-8782-50360BEB8A5B}"/>
          </ac:spMkLst>
        </pc:spChg>
        <pc:spChg chg="del">
          <ac:chgData name="Tomkins, Nick (A&amp;F, St. Lucia)" userId="0dfc5b05-a6bd-4dd7-90e4-2dca2cdfd1f5" providerId="ADAL" clId="{E8AB3DB5-A9DD-434C-AE7E-A602160CCE75}" dt="2023-10-11T00:56:25.957" v="4563" actId="478"/>
          <ac:spMkLst>
            <pc:docMk/>
            <pc:sldMk cId="1679940648" sldId="305"/>
            <ac:spMk id="3" creationId="{AF41D5BB-7150-441B-9B33-83B4AC437FB0}"/>
          </ac:spMkLst>
        </pc:spChg>
        <pc:spChg chg="add del mod">
          <ac:chgData name="Tomkins, Nick (A&amp;F, St. Lucia)" userId="0dfc5b05-a6bd-4dd7-90e4-2dca2cdfd1f5" providerId="ADAL" clId="{E8AB3DB5-A9DD-434C-AE7E-A602160CCE75}" dt="2023-10-11T00:56:28.314" v="4565" actId="478"/>
          <ac:spMkLst>
            <pc:docMk/>
            <pc:sldMk cId="1679940648" sldId="305"/>
            <ac:spMk id="5" creationId="{B6AB4D21-2FE4-F404-32D4-3703740EACEB}"/>
          </ac:spMkLst>
        </pc:spChg>
        <pc:spChg chg="add del mod">
          <ac:chgData name="Tomkins, Nick (A&amp;F, St. Lucia)" userId="0dfc5b05-a6bd-4dd7-90e4-2dca2cdfd1f5" providerId="ADAL" clId="{E8AB3DB5-A9DD-434C-AE7E-A602160CCE75}" dt="2023-10-11T00:56:30.450" v="4566" actId="478"/>
          <ac:spMkLst>
            <pc:docMk/>
            <pc:sldMk cId="1679940648" sldId="305"/>
            <ac:spMk id="6" creationId="{A9EB1A26-DB1D-53ED-DFD2-B024870D2397}"/>
          </ac:spMkLst>
        </pc:spChg>
        <pc:spChg chg="add mod">
          <ac:chgData name="Tomkins, Nick (A&amp;F, St. Lucia)" userId="0dfc5b05-a6bd-4dd7-90e4-2dca2cdfd1f5" providerId="ADAL" clId="{E8AB3DB5-A9DD-434C-AE7E-A602160CCE75}" dt="2023-10-11T01:20:20.497" v="6134" actId="20577"/>
          <ac:spMkLst>
            <pc:docMk/>
            <pc:sldMk cId="1679940648" sldId="305"/>
            <ac:spMk id="7" creationId="{17647F2E-A96E-093A-9DB9-95F7F7F98770}"/>
          </ac:spMkLst>
        </pc:spChg>
        <pc:picChg chg="del">
          <ac:chgData name="Tomkins, Nick (A&amp;F, St. Lucia)" userId="0dfc5b05-a6bd-4dd7-90e4-2dca2cdfd1f5" providerId="ADAL" clId="{E8AB3DB5-A9DD-434C-AE7E-A602160CCE75}" dt="2023-10-11T00:56:12.493" v="4562" actId="478"/>
          <ac:picMkLst>
            <pc:docMk/>
            <pc:sldMk cId="1679940648" sldId="305"/>
            <ac:picMk id="8" creationId="{6BE27F87-6896-43B3-21B4-B839E087D529}"/>
          </ac:picMkLst>
        </pc:picChg>
      </pc:sldChg>
      <pc:sldChg chg="addSp delSp modSp add del mod">
        <pc:chgData name="Tomkins, Nick (A&amp;F, St. Lucia)" userId="0dfc5b05-a6bd-4dd7-90e4-2dca2cdfd1f5" providerId="ADAL" clId="{E8AB3DB5-A9DD-434C-AE7E-A602160CCE75}" dt="2023-10-03T06:03:23.518" v="4482" actId="47"/>
        <pc:sldMkLst>
          <pc:docMk/>
          <pc:sldMk cId="4198837765" sldId="305"/>
        </pc:sldMkLst>
        <pc:spChg chg="mod">
          <ac:chgData name="Tomkins, Nick (A&amp;F, St. Lucia)" userId="0dfc5b05-a6bd-4dd7-90e4-2dca2cdfd1f5" providerId="ADAL" clId="{E8AB3DB5-A9DD-434C-AE7E-A602160CCE75}" dt="2023-10-03T06:01:45.978" v="4473" actId="20577"/>
          <ac:spMkLst>
            <pc:docMk/>
            <pc:sldMk cId="4198837765" sldId="305"/>
            <ac:spMk id="3" creationId="{AF41D5BB-7150-441B-9B33-83B4AC437FB0}"/>
          </ac:spMkLst>
        </pc:spChg>
        <pc:picChg chg="add del mod">
          <ac:chgData name="Tomkins, Nick (A&amp;F, St. Lucia)" userId="0dfc5b05-a6bd-4dd7-90e4-2dca2cdfd1f5" providerId="ADAL" clId="{E8AB3DB5-A9DD-434C-AE7E-A602160CCE75}" dt="2023-10-03T06:03:14.199" v="4478" actId="478"/>
          <ac:picMkLst>
            <pc:docMk/>
            <pc:sldMk cId="4198837765" sldId="305"/>
            <ac:picMk id="5" creationId="{F1FE996B-E5E4-E92F-0F7D-9A35FA9C19D0}"/>
          </ac:picMkLst>
        </pc:picChg>
        <pc:picChg chg="del">
          <ac:chgData name="Tomkins, Nick (A&amp;F, St. Lucia)" userId="0dfc5b05-a6bd-4dd7-90e4-2dca2cdfd1f5" providerId="ADAL" clId="{E8AB3DB5-A9DD-434C-AE7E-A602160CCE75}" dt="2023-10-03T06:02:03.106" v="4474" actId="478"/>
          <ac:picMkLst>
            <pc:docMk/>
            <pc:sldMk cId="4198837765" sldId="305"/>
            <ac:picMk id="6" creationId="{47B31404-477F-82A9-FE2D-ADE02CFFF416}"/>
          </ac:picMkLst>
        </pc:picChg>
      </pc:sldChg>
      <pc:sldChg chg="addSp delSp modSp add mod">
        <pc:chgData name="Tomkins, Nick (A&amp;F, St. Lucia)" userId="0dfc5b05-a6bd-4dd7-90e4-2dca2cdfd1f5" providerId="ADAL" clId="{E8AB3DB5-A9DD-434C-AE7E-A602160CCE75}" dt="2023-10-12T09:10:38.543" v="17844" actId="14100"/>
        <pc:sldMkLst>
          <pc:docMk/>
          <pc:sldMk cId="3822147256" sldId="306"/>
        </pc:sldMkLst>
        <pc:spChg chg="mod">
          <ac:chgData name="Tomkins, Nick (A&amp;F, St. Lucia)" userId="0dfc5b05-a6bd-4dd7-90e4-2dca2cdfd1f5" providerId="ADAL" clId="{E8AB3DB5-A9DD-434C-AE7E-A602160CCE75}" dt="2023-10-11T01:06:59.444" v="5430" actId="20577"/>
          <ac:spMkLst>
            <pc:docMk/>
            <pc:sldMk cId="3822147256" sldId="306"/>
            <ac:spMk id="2" creationId="{3DEE99AF-D123-4E4F-8782-50360BEB8A5B}"/>
          </ac:spMkLst>
        </pc:spChg>
        <pc:spChg chg="mod">
          <ac:chgData name="Tomkins, Nick (A&amp;F, St. Lucia)" userId="0dfc5b05-a6bd-4dd7-90e4-2dca2cdfd1f5" providerId="ADAL" clId="{E8AB3DB5-A9DD-434C-AE7E-A602160CCE75}" dt="2023-10-11T01:13:08.330" v="5929" actId="1076"/>
          <ac:spMkLst>
            <pc:docMk/>
            <pc:sldMk cId="3822147256" sldId="306"/>
            <ac:spMk id="7" creationId="{17647F2E-A96E-093A-9DB9-95F7F7F98770}"/>
          </ac:spMkLst>
        </pc:spChg>
        <pc:spChg chg="add mod">
          <ac:chgData name="Tomkins, Nick (A&amp;F, St. Lucia)" userId="0dfc5b05-a6bd-4dd7-90e4-2dca2cdfd1f5" providerId="ADAL" clId="{E8AB3DB5-A9DD-434C-AE7E-A602160CCE75}" dt="2023-10-11T01:15:47.230" v="5999" actId="164"/>
          <ac:spMkLst>
            <pc:docMk/>
            <pc:sldMk cId="3822147256" sldId="306"/>
            <ac:spMk id="16" creationId="{775ED1C7-4786-FCCE-41A0-F4C209DF93F1}"/>
          </ac:spMkLst>
        </pc:spChg>
        <pc:grpChg chg="add del mod">
          <ac:chgData name="Tomkins, Nick (A&amp;F, St. Lucia)" userId="0dfc5b05-a6bd-4dd7-90e4-2dca2cdfd1f5" providerId="ADAL" clId="{E8AB3DB5-A9DD-434C-AE7E-A602160CCE75}" dt="2023-10-11T01:12:56.814" v="5927" actId="165"/>
          <ac:grpSpMkLst>
            <pc:docMk/>
            <pc:sldMk cId="3822147256" sldId="306"/>
            <ac:grpSpMk id="12" creationId="{585B3B0B-9756-BC6B-FB4C-6060C8AB0301}"/>
          </ac:grpSpMkLst>
        </pc:grpChg>
        <pc:grpChg chg="add mod">
          <ac:chgData name="Tomkins, Nick (A&amp;F, St. Lucia)" userId="0dfc5b05-a6bd-4dd7-90e4-2dca2cdfd1f5" providerId="ADAL" clId="{E8AB3DB5-A9DD-434C-AE7E-A602160CCE75}" dt="2023-10-11T01:13:10.380" v="5930" actId="1076"/>
          <ac:grpSpMkLst>
            <pc:docMk/>
            <pc:sldMk cId="3822147256" sldId="306"/>
            <ac:grpSpMk id="13" creationId="{A4BDFA06-6F28-220A-08D8-579FC2B828A9}"/>
          </ac:grpSpMkLst>
        </pc:grpChg>
        <pc:grpChg chg="add mod">
          <ac:chgData name="Tomkins, Nick (A&amp;F, St. Lucia)" userId="0dfc5b05-a6bd-4dd7-90e4-2dca2cdfd1f5" providerId="ADAL" clId="{E8AB3DB5-A9DD-434C-AE7E-A602160CCE75}" dt="2023-10-12T09:10:38.543" v="17844" actId="14100"/>
          <ac:grpSpMkLst>
            <pc:docMk/>
            <pc:sldMk cId="3822147256" sldId="306"/>
            <ac:grpSpMk id="19" creationId="{DC95A660-9742-003C-CA2F-902E207F5DA6}"/>
          </ac:grpSpMkLst>
        </pc:grpChg>
        <pc:picChg chg="add mod topLvl">
          <ac:chgData name="Tomkins, Nick (A&amp;F, St. Lucia)" userId="0dfc5b05-a6bd-4dd7-90e4-2dca2cdfd1f5" providerId="ADAL" clId="{E8AB3DB5-A9DD-434C-AE7E-A602160CCE75}" dt="2023-10-11T01:13:02.521" v="5928" actId="338"/>
          <ac:picMkLst>
            <pc:docMk/>
            <pc:sldMk cId="3822147256" sldId="306"/>
            <ac:picMk id="4" creationId="{EF99C7A8-46BF-C46B-5F05-36B92A9F20A8}"/>
          </ac:picMkLst>
        </pc:picChg>
        <pc:picChg chg="add mod topLvl">
          <ac:chgData name="Tomkins, Nick (A&amp;F, St. Lucia)" userId="0dfc5b05-a6bd-4dd7-90e4-2dca2cdfd1f5" providerId="ADAL" clId="{E8AB3DB5-A9DD-434C-AE7E-A602160CCE75}" dt="2023-10-11T01:13:02.521" v="5928" actId="338"/>
          <ac:picMkLst>
            <pc:docMk/>
            <pc:sldMk cId="3822147256" sldId="306"/>
            <ac:picMk id="6" creationId="{E6BF831E-DEE0-0608-0A91-E044F50FC314}"/>
          </ac:picMkLst>
        </pc:picChg>
        <pc:picChg chg="add mod topLvl">
          <ac:chgData name="Tomkins, Nick (A&amp;F, St. Lucia)" userId="0dfc5b05-a6bd-4dd7-90e4-2dca2cdfd1f5" providerId="ADAL" clId="{E8AB3DB5-A9DD-434C-AE7E-A602160CCE75}" dt="2023-10-11T01:13:02.521" v="5928" actId="338"/>
          <ac:picMkLst>
            <pc:docMk/>
            <pc:sldMk cId="3822147256" sldId="306"/>
            <ac:picMk id="9" creationId="{3C590361-70BB-7B78-1900-BC852297A20D}"/>
          </ac:picMkLst>
        </pc:picChg>
        <pc:picChg chg="add mod topLvl">
          <ac:chgData name="Tomkins, Nick (A&amp;F, St. Lucia)" userId="0dfc5b05-a6bd-4dd7-90e4-2dca2cdfd1f5" providerId="ADAL" clId="{E8AB3DB5-A9DD-434C-AE7E-A602160CCE75}" dt="2023-10-11T01:13:02.521" v="5928" actId="338"/>
          <ac:picMkLst>
            <pc:docMk/>
            <pc:sldMk cId="3822147256" sldId="306"/>
            <ac:picMk id="11" creationId="{EAC22944-47C0-3F26-BC8A-A9AC258C0E89}"/>
          </ac:picMkLst>
        </pc:picChg>
        <pc:picChg chg="add del mod">
          <ac:chgData name="Tomkins, Nick (A&amp;F, St. Lucia)" userId="0dfc5b05-a6bd-4dd7-90e4-2dca2cdfd1f5" providerId="ADAL" clId="{E8AB3DB5-A9DD-434C-AE7E-A602160CCE75}" dt="2023-10-11T01:14:53.997" v="5934" actId="21"/>
          <ac:picMkLst>
            <pc:docMk/>
            <pc:sldMk cId="3822147256" sldId="306"/>
            <ac:picMk id="15" creationId="{C5AC46AD-4EEF-EB8E-EAD0-AFFFECC9182D}"/>
          </ac:picMkLst>
        </pc:picChg>
        <pc:picChg chg="add del mod">
          <ac:chgData name="Tomkins, Nick (A&amp;F, St. Lucia)" userId="0dfc5b05-a6bd-4dd7-90e4-2dca2cdfd1f5" providerId="ADAL" clId="{E8AB3DB5-A9DD-434C-AE7E-A602160CCE75}" dt="2023-10-11T01:15:18.076" v="5991" actId="21"/>
          <ac:picMkLst>
            <pc:docMk/>
            <pc:sldMk cId="3822147256" sldId="306"/>
            <ac:picMk id="17" creationId="{FA4E1BB2-603D-1AFD-935A-68B9ABD525E4}"/>
          </ac:picMkLst>
        </pc:picChg>
        <pc:picChg chg="add mod">
          <ac:chgData name="Tomkins, Nick (A&amp;F, St. Lucia)" userId="0dfc5b05-a6bd-4dd7-90e4-2dca2cdfd1f5" providerId="ADAL" clId="{E8AB3DB5-A9DD-434C-AE7E-A602160CCE75}" dt="2023-10-11T01:15:47.230" v="5999" actId="164"/>
          <ac:picMkLst>
            <pc:docMk/>
            <pc:sldMk cId="3822147256" sldId="306"/>
            <ac:picMk id="18" creationId="{1809C4E4-8B4F-5829-D93E-B9CA4EF12165}"/>
          </ac:picMkLst>
        </pc:picChg>
      </pc:sldChg>
      <pc:sldChg chg="addSp modSp add mod">
        <pc:chgData name="Tomkins, Nick (A&amp;F, St. Lucia)" userId="0dfc5b05-a6bd-4dd7-90e4-2dca2cdfd1f5" providerId="ADAL" clId="{E8AB3DB5-A9DD-434C-AE7E-A602160CCE75}" dt="2023-10-11T01:29:33.787" v="6659" actId="313"/>
        <pc:sldMkLst>
          <pc:docMk/>
          <pc:sldMk cId="2705521557" sldId="307"/>
        </pc:sldMkLst>
        <pc:spChg chg="mod">
          <ac:chgData name="Tomkins, Nick (A&amp;F, St. Lucia)" userId="0dfc5b05-a6bd-4dd7-90e4-2dca2cdfd1f5" providerId="ADAL" clId="{E8AB3DB5-A9DD-434C-AE7E-A602160CCE75}" dt="2023-10-11T01:29:33.787" v="6659" actId="313"/>
          <ac:spMkLst>
            <pc:docMk/>
            <pc:sldMk cId="2705521557" sldId="307"/>
            <ac:spMk id="7" creationId="{4254C7F9-E691-4D47-8695-BD62EF467723}"/>
          </ac:spMkLst>
        </pc:spChg>
        <pc:spChg chg="mod">
          <ac:chgData name="Tomkins, Nick (A&amp;F, St. Lucia)" userId="0dfc5b05-a6bd-4dd7-90e4-2dca2cdfd1f5" providerId="ADAL" clId="{E8AB3DB5-A9DD-434C-AE7E-A602160CCE75}" dt="2023-10-11T01:27:47.888" v="6509" actId="1076"/>
          <ac:spMkLst>
            <pc:docMk/>
            <pc:sldMk cId="2705521557" sldId="307"/>
            <ac:spMk id="9" creationId="{18E70C7B-1133-44FC-ABAD-2C98643FAFAE}"/>
          </ac:spMkLst>
        </pc:spChg>
        <pc:picChg chg="add mod">
          <ac:chgData name="Tomkins, Nick (A&amp;F, St. Lucia)" userId="0dfc5b05-a6bd-4dd7-90e4-2dca2cdfd1f5" providerId="ADAL" clId="{E8AB3DB5-A9DD-434C-AE7E-A602160CCE75}" dt="2023-10-11T01:27:52.504" v="6510" actId="1076"/>
          <ac:picMkLst>
            <pc:docMk/>
            <pc:sldMk cId="2705521557" sldId="307"/>
            <ac:picMk id="4" creationId="{C5FA66A1-4742-6595-7ADF-3AAF8D74FECA}"/>
          </ac:picMkLst>
        </pc:picChg>
        <pc:picChg chg="add mod">
          <ac:chgData name="Tomkins, Nick (A&amp;F, St. Lucia)" userId="0dfc5b05-a6bd-4dd7-90e4-2dca2cdfd1f5" providerId="ADAL" clId="{E8AB3DB5-A9DD-434C-AE7E-A602160CCE75}" dt="2023-10-11T01:27:56.371" v="6511" actId="14100"/>
          <ac:picMkLst>
            <pc:docMk/>
            <pc:sldMk cId="2705521557" sldId="307"/>
            <ac:picMk id="6" creationId="{92719758-1A7A-A94C-C0F1-9B700934BC14}"/>
          </ac:picMkLst>
        </pc:picChg>
      </pc:sldChg>
      <pc:sldChg chg="addSp modSp add mod">
        <pc:chgData name="Tomkins, Nick (A&amp;F, St. Lucia)" userId="0dfc5b05-a6bd-4dd7-90e4-2dca2cdfd1f5" providerId="ADAL" clId="{E8AB3DB5-A9DD-434C-AE7E-A602160CCE75}" dt="2023-10-11T02:33:07.096" v="7225" actId="14100"/>
        <pc:sldMkLst>
          <pc:docMk/>
          <pc:sldMk cId="646519445" sldId="308"/>
        </pc:sldMkLst>
        <pc:spChg chg="mod">
          <ac:chgData name="Tomkins, Nick (A&amp;F, St. Lucia)" userId="0dfc5b05-a6bd-4dd7-90e4-2dca2cdfd1f5" providerId="ADAL" clId="{E8AB3DB5-A9DD-434C-AE7E-A602160CCE75}" dt="2023-10-11T02:18:46.090" v="6686" actId="20577"/>
          <ac:spMkLst>
            <pc:docMk/>
            <pc:sldMk cId="646519445" sldId="308"/>
            <ac:spMk id="2" creationId="{3DEE99AF-D123-4E4F-8782-50360BEB8A5B}"/>
          </ac:spMkLst>
        </pc:spChg>
        <pc:spChg chg="add mod">
          <ac:chgData name="Tomkins, Nick (A&amp;F, St. Lucia)" userId="0dfc5b05-a6bd-4dd7-90e4-2dca2cdfd1f5" providerId="ADAL" clId="{E8AB3DB5-A9DD-434C-AE7E-A602160CCE75}" dt="2023-10-11T02:33:07.096" v="7225" actId="14100"/>
          <ac:spMkLst>
            <pc:docMk/>
            <pc:sldMk cId="646519445" sldId="308"/>
            <ac:spMk id="5" creationId="{4BAB84EF-F5AF-81C3-E750-8FDED1F4624C}"/>
          </ac:spMkLst>
        </pc:spChg>
        <pc:spChg chg="mod">
          <ac:chgData name="Tomkins, Nick (A&amp;F, St. Lucia)" userId="0dfc5b05-a6bd-4dd7-90e4-2dca2cdfd1f5" providerId="ADAL" clId="{E8AB3DB5-A9DD-434C-AE7E-A602160CCE75}" dt="2023-10-11T02:25:03.143" v="6978" actId="20577"/>
          <ac:spMkLst>
            <pc:docMk/>
            <pc:sldMk cId="646519445" sldId="308"/>
            <ac:spMk id="7" creationId="{17647F2E-A96E-093A-9DB9-95F7F7F98770}"/>
          </ac:spMkLst>
        </pc:spChg>
        <pc:picChg chg="add mod">
          <ac:chgData name="Tomkins, Nick (A&amp;F, St. Lucia)" userId="0dfc5b05-a6bd-4dd7-90e4-2dca2cdfd1f5" providerId="ADAL" clId="{E8AB3DB5-A9DD-434C-AE7E-A602160CCE75}" dt="2023-10-11T02:24:57.675" v="6976" actId="1076"/>
          <ac:picMkLst>
            <pc:docMk/>
            <pc:sldMk cId="646519445" sldId="308"/>
            <ac:picMk id="4" creationId="{2C8A04BA-8A3F-FC05-0007-208FAADC4AA7}"/>
          </ac:picMkLst>
        </pc:picChg>
      </pc:sldChg>
      <pc:sldChg chg="addSp delSp modSp add mod setBg">
        <pc:chgData name="Tomkins, Nick (A&amp;F, St. Lucia)" userId="0dfc5b05-a6bd-4dd7-90e4-2dca2cdfd1f5" providerId="ADAL" clId="{E8AB3DB5-A9DD-434C-AE7E-A602160CCE75}" dt="2023-10-11T04:20:01.491" v="8419" actId="26606"/>
        <pc:sldMkLst>
          <pc:docMk/>
          <pc:sldMk cId="692048898" sldId="309"/>
        </pc:sldMkLst>
        <pc:spChg chg="mod">
          <ac:chgData name="Tomkins, Nick (A&amp;F, St. Lucia)" userId="0dfc5b05-a6bd-4dd7-90e4-2dca2cdfd1f5" providerId="ADAL" clId="{E8AB3DB5-A9DD-434C-AE7E-A602160CCE75}" dt="2023-10-11T04:20:01.491" v="8419" actId="26606"/>
          <ac:spMkLst>
            <pc:docMk/>
            <pc:sldMk cId="692048898" sldId="309"/>
            <ac:spMk id="2" creationId="{3DEE99AF-D123-4E4F-8782-50360BEB8A5B}"/>
          </ac:spMkLst>
        </pc:spChg>
        <pc:spChg chg="add del mod">
          <ac:chgData name="Tomkins, Nick (A&amp;F, St. Lucia)" userId="0dfc5b05-a6bd-4dd7-90e4-2dca2cdfd1f5" providerId="ADAL" clId="{E8AB3DB5-A9DD-434C-AE7E-A602160CCE75}" dt="2023-10-11T02:32:57.902" v="7223" actId="21"/>
          <ac:spMkLst>
            <pc:docMk/>
            <pc:sldMk cId="692048898" sldId="309"/>
            <ac:spMk id="3" creationId="{3385FBF5-C56D-369B-23BA-3B771461126D}"/>
          </ac:spMkLst>
        </pc:spChg>
        <pc:spChg chg="add del mod">
          <ac:chgData name="Tomkins, Nick (A&amp;F, St. Lucia)" userId="0dfc5b05-a6bd-4dd7-90e4-2dca2cdfd1f5" providerId="ADAL" clId="{E8AB3DB5-A9DD-434C-AE7E-A602160CCE75}" dt="2023-10-11T04:20:01.491" v="8419" actId="26606"/>
          <ac:spMkLst>
            <pc:docMk/>
            <pc:sldMk cId="692048898" sldId="309"/>
            <ac:spMk id="7" creationId="{17647F2E-A96E-093A-9DB9-95F7F7F98770}"/>
          </ac:spMkLst>
        </pc:spChg>
        <pc:spChg chg="add del">
          <ac:chgData name="Tomkins, Nick (A&amp;F, St. Lucia)" userId="0dfc5b05-a6bd-4dd7-90e4-2dca2cdfd1f5" providerId="ADAL" clId="{E8AB3DB5-A9DD-434C-AE7E-A602160CCE75}" dt="2023-10-11T04:19:53.461" v="8415" actId="26606"/>
          <ac:spMkLst>
            <pc:docMk/>
            <pc:sldMk cId="692048898" sldId="309"/>
            <ac:spMk id="10" creationId="{BACC6370-2D7E-4714-9D71-7542949D7D5D}"/>
          </ac:spMkLst>
        </pc:spChg>
        <pc:spChg chg="add del">
          <ac:chgData name="Tomkins, Nick (A&amp;F, St. Lucia)" userId="0dfc5b05-a6bd-4dd7-90e4-2dca2cdfd1f5" providerId="ADAL" clId="{E8AB3DB5-A9DD-434C-AE7E-A602160CCE75}" dt="2023-10-11T04:19:53.461" v="8415" actId="26606"/>
          <ac:spMkLst>
            <pc:docMk/>
            <pc:sldMk cId="692048898" sldId="309"/>
            <ac:spMk id="11" creationId="{256B2C21-A230-48C0-8DF1-C46611373C44}"/>
          </ac:spMkLst>
        </pc:spChg>
        <pc:spChg chg="add del">
          <ac:chgData name="Tomkins, Nick (A&amp;F, St. Lucia)" userId="0dfc5b05-a6bd-4dd7-90e4-2dca2cdfd1f5" providerId="ADAL" clId="{E8AB3DB5-A9DD-434C-AE7E-A602160CCE75}" dt="2023-10-11T04:19:53.461" v="8415" actId="26606"/>
          <ac:spMkLst>
            <pc:docMk/>
            <pc:sldMk cId="692048898" sldId="309"/>
            <ac:spMk id="12" creationId="{3847E18C-932D-4C95-AABA-FEC7C9499AD7}"/>
          </ac:spMkLst>
        </pc:spChg>
        <pc:spChg chg="add del">
          <ac:chgData name="Tomkins, Nick (A&amp;F, St. Lucia)" userId="0dfc5b05-a6bd-4dd7-90e4-2dca2cdfd1f5" providerId="ADAL" clId="{E8AB3DB5-A9DD-434C-AE7E-A602160CCE75}" dt="2023-10-11T04:19:50.421" v="8413" actId="26606"/>
          <ac:spMkLst>
            <pc:docMk/>
            <pc:sldMk cId="692048898" sldId="309"/>
            <ac:spMk id="13" creationId="{BACC6370-2D7E-4714-9D71-7542949D7D5D}"/>
          </ac:spMkLst>
        </pc:spChg>
        <pc:spChg chg="add del">
          <ac:chgData name="Tomkins, Nick (A&amp;F, St. Lucia)" userId="0dfc5b05-a6bd-4dd7-90e4-2dca2cdfd1f5" providerId="ADAL" clId="{E8AB3DB5-A9DD-434C-AE7E-A602160CCE75}" dt="2023-10-11T04:19:53.461" v="8415" actId="26606"/>
          <ac:spMkLst>
            <pc:docMk/>
            <pc:sldMk cId="692048898" sldId="309"/>
            <ac:spMk id="14" creationId="{3150CB11-0C61-439E-910F-5787759E72A0}"/>
          </ac:spMkLst>
        </pc:spChg>
        <pc:spChg chg="add del">
          <ac:chgData name="Tomkins, Nick (A&amp;F, St. Lucia)" userId="0dfc5b05-a6bd-4dd7-90e4-2dca2cdfd1f5" providerId="ADAL" clId="{E8AB3DB5-A9DD-434C-AE7E-A602160CCE75}" dt="2023-10-11T04:19:50.421" v="8413" actId="26606"/>
          <ac:spMkLst>
            <pc:docMk/>
            <pc:sldMk cId="692048898" sldId="309"/>
            <ac:spMk id="15" creationId="{F68B3F68-107C-434F-AA38-110D5EA91B85}"/>
          </ac:spMkLst>
        </pc:spChg>
        <pc:spChg chg="add del">
          <ac:chgData name="Tomkins, Nick (A&amp;F, St. Lucia)" userId="0dfc5b05-a6bd-4dd7-90e4-2dca2cdfd1f5" providerId="ADAL" clId="{E8AB3DB5-A9DD-434C-AE7E-A602160CCE75}" dt="2023-10-11T04:19:50.421" v="8413" actId="26606"/>
          <ac:spMkLst>
            <pc:docMk/>
            <pc:sldMk cId="692048898" sldId="309"/>
            <ac:spMk id="17" creationId="{AAD0DBB9-1A4B-4391-81D4-CB19F9AB918A}"/>
          </ac:spMkLst>
        </pc:spChg>
        <pc:spChg chg="add del">
          <ac:chgData name="Tomkins, Nick (A&amp;F, St. Lucia)" userId="0dfc5b05-a6bd-4dd7-90e4-2dca2cdfd1f5" providerId="ADAL" clId="{E8AB3DB5-A9DD-434C-AE7E-A602160CCE75}" dt="2023-10-11T04:19:58.301" v="8417" actId="26606"/>
          <ac:spMkLst>
            <pc:docMk/>
            <pc:sldMk cId="692048898" sldId="309"/>
            <ac:spMk id="18" creationId="{BACC6370-2D7E-4714-9D71-7542949D7D5D}"/>
          </ac:spMkLst>
        </pc:spChg>
        <pc:spChg chg="add del">
          <ac:chgData name="Tomkins, Nick (A&amp;F, St. Lucia)" userId="0dfc5b05-a6bd-4dd7-90e4-2dca2cdfd1f5" providerId="ADAL" clId="{E8AB3DB5-A9DD-434C-AE7E-A602160CCE75}" dt="2023-10-11T04:19:50.421" v="8413" actId="26606"/>
          <ac:spMkLst>
            <pc:docMk/>
            <pc:sldMk cId="692048898" sldId="309"/>
            <ac:spMk id="19" creationId="{063BBA22-50EA-4C4D-BE05-F1CE4E63AA56}"/>
          </ac:spMkLst>
        </pc:spChg>
        <pc:spChg chg="add del">
          <ac:chgData name="Tomkins, Nick (A&amp;F, St. Lucia)" userId="0dfc5b05-a6bd-4dd7-90e4-2dca2cdfd1f5" providerId="ADAL" clId="{E8AB3DB5-A9DD-434C-AE7E-A602160CCE75}" dt="2023-10-11T04:19:58.301" v="8417" actId="26606"/>
          <ac:spMkLst>
            <pc:docMk/>
            <pc:sldMk cId="692048898" sldId="309"/>
            <ac:spMk id="20" creationId="{F68B3F68-107C-434F-AA38-110D5EA91B85}"/>
          </ac:spMkLst>
        </pc:spChg>
        <pc:spChg chg="add del">
          <ac:chgData name="Tomkins, Nick (A&amp;F, St. Lucia)" userId="0dfc5b05-a6bd-4dd7-90e4-2dca2cdfd1f5" providerId="ADAL" clId="{E8AB3DB5-A9DD-434C-AE7E-A602160CCE75}" dt="2023-10-11T04:19:53.461" v="8415" actId="26606"/>
          <ac:spMkLst>
            <pc:docMk/>
            <pc:sldMk cId="692048898" sldId="309"/>
            <ac:spMk id="21" creationId="{43F8A58B-5155-44CE-A5FF-7647B47D0A7A}"/>
          </ac:spMkLst>
        </pc:spChg>
        <pc:spChg chg="add del">
          <ac:chgData name="Tomkins, Nick (A&amp;F, St. Lucia)" userId="0dfc5b05-a6bd-4dd7-90e4-2dca2cdfd1f5" providerId="ADAL" clId="{E8AB3DB5-A9DD-434C-AE7E-A602160CCE75}" dt="2023-10-11T04:19:58.301" v="8417" actId="26606"/>
          <ac:spMkLst>
            <pc:docMk/>
            <pc:sldMk cId="692048898" sldId="309"/>
            <ac:spMk id="22" creationId="{AAD0DBB9-1A4B-4391-81D4-CB19F9AB918A}"/>
          </ac:spMkLst>
        </pc:spChg>
        <pc:spChg chg="add del">
          <ac:chgData name="Tomkins, Nick (A&amp;F, St. Lucia)" userId="0dfc5b05-a6bd-4dd7-90e4-2dca2cdfd1f5" providerId="ADAL" clId="{E8AB3DB5-A9DD-434C-AE7E-A602160CCE75}" dt="2023-10-11T04:19:53.461" v="8415" actId="26606"/>
          <ac:spMkLst>
            <pc:docMk/>
            <pc:sldMk cId="692048898" sldId="309"/>
            <ac:spMk id="23" creationId="{443F2ACA-E6D6-4028-82DD-F03C262D5DE6}"/>
          </ac:spMkLst>
        </pc:spChg>
        <pc:spChg chg="add del">
          <ac:chgData name="Tomkins, Nick (A&amp;F, St. Lucia)" userId="0dfc5b05-a6bd-4dd7-90e4-2dca2cdfd1f5" providerId="ADAL" clId="{E8AB3DB5-A9DD-434C-AE7E-A602160CCE75}" dt="2023-10-11T04:19:58.301" v="8417" actId="26606"/>
          <ac:spMkLst>
            <pc:docMk/>
            <pc:sldMk cId="692048898" sldId="309"/>
            <ac:spMk id="24" creationId="{063BBA22-50EA-4C4D-BE05-F1CE4E63AA56}"/>
          </ac:spMkLst>
        </pc:spChg>
        <pc:spChg chg="add del">
          <ac:chgData name="Tomkins, Nick (A&amp;F, St. Lucia)" userId="0dfc5b05-a6bd-4dd7-90e4-2dca2cdfd1f5" providerId="ADAL" clId="{E8AB3DB5-A9DD-434C-AE7E-A602160CCE75}" dt="2023-10-11T04:20:01.491" v="8419" actId="26606"/>
          <ac:spMkLst>
            <pc:docMk/>
            <pc:sldMk cId="692048898" sldId="309"/>
            <ac:spMk id="26" creationId="{2E442304-DDBD-4F7B-8017-36BCC863FB40}"/>
          </ac:spMkLst>
        </pc:spChg>
        <pc:spChg chg="add del">
          <ac:chgData name="Tomkins, Nick (A&amp;F, St. Lucia)" userId="0dfc5b05-a6bd-4dd7-90e4-2dca2cdfd1f5" providerId="ADAL" clId="{E8AB3DB5-A9DD-434C-AE7E-A602160CCE75}" dt="2023-10-11T04:20:01.491" v="8419" actId="26606"/>
          <ac:spMkLst>
            <pc:docMk/>
            <pc:sldMk cId="692048898" sldId="309"/>
            <ac:spMk id="27" creationId="{5E107275-3853-46FD-A241-DE4355A42675}"/>
          </ac:spMkLst>
        </pc:spChg>
        <pc:graphicFrameChg chg="add del">
          <ac:chgData name="Tomkins, Nick (A&amp;F, St. Lucia)" userId="0dfc5b05-a6bd-4dd7-90e4-2dca2cdfd1f5" providerId="ADAL" clId="{E8AB3DB5-A9DD-434C-AE7E-A602160CCE75}" dt="2023-10-11T04:19:50.421" v="8413" actId="26606"/>
          <ac:graphicFrameMkLst>
            <pc:docMk/>
            <pc:sldMk cId="692048898" sldId="309"/>
            <ac:graphicFrameMk id="9" creationId="{005760DC-CA69-04E5-7987-82CACFB8C325}"/>
          </ac:graphicFrameMkLst>
        </pc:graphicFrameChg>
        <pc:graphicFrameChg chg="add del">
          <ac:chgData name="Tomkins, Nick (A&amp;F, St. Lucia)" userId="0dfc5b05-a6bd-4dd7-90e4-2dca2cdfd1f5" providerId="ADAL" clId="{E8AB3DB5-A9DD-434C-AE7E-A602160CCE75}" dt="2023-10-11T04:19:53.461" v="8415" actId="26606"/>
          <ac:graphicFrameMkLst>
            <pc:docMk/>
            <pc:sldMk cId="692048898" sldId="309"/>
            <ac:graphicFrameMk id="16" creationId="{BE2BC53A-2567-12E8-5772-D416113DBE80}"/>
          </ac:graphicFrameMkLst>
        </pc:graphicFrameChg>
        <pc:graphicFrameChg chg="add del">
          <ac:chgData name="Tomkins, Nick (A&amp;F, St. Lucia)" userId="0dfc5b05-a6bd-4dd7-90e4-2dca2cdfd1f5" providerId="ADAL" clId="{E8AB3DB5-A9DD-434C-AE7E-A602160CCE75}" dt="2023-10-11T04:19:58.301" v="8417" actId="26606"/>
          <ac:graphicFrameMkLst>
            <pc:docMk/>
            <pc:sldMk cId="692048898" sldId="309"/>
            <ac:graphicFrameMk id="25" creationId="{D64A80AF-25EF-9F72-FC80-5BB43344BEB0}"/>
          </ac:graphicFrameMkLst>
        </pc:graphicFrameChg>
        <pc:graphicFrameChg chg="add del">
          <ac:chgData name="Tomkins, Nick (A&amp;F, St. Lucia)" userId="0dfc5b05-a6bd-4dd7-90e4-2dca2cdfd1f5" providerId="ADAL" clId="{E8AB3DB5-A9DD-434C-AE7E-A602160CCE75}" dt="2023-10-11T04:20:01.491" v="8419" actId="26606"/>
          <ac:graphicFrameMkLst>
            <pc:docMk/>
            <pc:sldMk cId="692048898" sldId="309"/>
            <ac:graphicFrameMk id="28" creationId="{C940224B-52B5-AC77-808E-B58C08EA3857}"/>
          </ac:graphicFrameMkLst>
        </pc:graphicFrameChg>
        <pc:picChg chg="del">
          <ac:chgData name="Tomkins, Nick (A&amp;F, St. Lucia)" userId="0dfc5b05-a6bd-4dd7-90e4-2dca2cdfd1f5" providerId="ADAL" clId="{E8AB3DB5-A9DD-434C-AE7E-A602160CCE75}" dt="2023-10-11T02:27:31.171" v="7117" actId="478"/>
          <ac:picMkLst>
            <pc:docMk/>
            <pc:sldMk cId="692048898" sldId="309"/>
            <ac:picMk id="4" creationId="{2C8A04BA-8A3F-FC05-0007-208FAADC4AA7}"/>
          </ac:picMkLst>
        </pc:picChg>
      </pc:sldChg>
      <pc:sldChg chg="addSp delSp modSp add mod">
        <pc:chgData name="Tomkins, Nick (A&amp;F, St. Lucia)" userId="0dfc5b05-a6bd-4dd7-90e4-2dca2cdfd1f5" providerId="ADAL" clId="{E8AB3DB5-A9DD-434C-AE7E-A602160CCE75}" dt="2023-10-11T02:45:46.050" v="7570" actId="20577"/>
        <pc:sldMkLst>
          <pc:docMk/>
          <pc:sldMk cId="3302228527" sldId="310"/>
        </pc:sldMkLst>
        <pc:spChg chg="mod">
          <ac:chgData name="Tomkins, Nick (A&amp;F, St. Lucia)" userId="0dfc5b05-a6bd-4dd7-90e4-2dca2cdfd1f5" providerId="ADAL" clId="{E8AB3DB5-A9DD-434C-AE7E-A602160CCE75}" dt="2023-10-11T02:45:46.050" v="7570" actId="20577"/>
          <ac:spMkLst>
            <pc:docMk/>
            <pc:sldMk cId="3302228527" sldId="310"/>
            <ac:spMk id="7" creationId="{4254C7F9-E691-4D47-8695-BD62EF467723}"/>
          </ac:spMkLst>
        </pc:spChg>
        <pc:spChg chg="mod">
          <ac:chgData name="Tomkins, Nick (A&amp;F, St. Lucia)" userId="0dfc5b05-a6bd-4dd7-90e4-2dca2cdfd1f5" providerId="ADAL" clId="{E8AB3DB5-A9DD-434C-AE7E-A602160CCE75}" dt="2023-10-11T02:38:12.236" v="7439"/>
          <ac:spMkLst>
            <pc:docMk/>
            <pc:sldMk cId="3302228527" sldId="310"/>
            <ac:spMk id="9" creationId="{18E70C7B-1133-44FC-ABAD-2C98643FAFAE}"/>
          </ac:spMkLst>
        </pc:spChg>
        <pc:picChg chg="del">
          <ac:chgData name="Tomkins, Nick (A&amp;F, St. Lucia)" userId="0dfc5b05-a6bd-4dd7-90e4-2dca2cdfd1f5" providerId="ADAL" clId="{E8AB3DB5-A9DD-434C-AE7E-A602160CCE75}" dt="2023-10-11T02:34:52.565" v="7229" actId="478"/>
          <ac:picMkLst>
            <pc:docMk/>
            <pc:sldMk cId="3302228527" sldId="310"/>
            <ac:picMk id="4" creationId="{C5FA66A1-4742-6595-7ADF-3AAF8D74FECA}"/>
          </ac:picMkLst>
        </pc:picChg>
        <pc:picChg chg="add mod">
          <ac:chgData name="Tomkins, Nick (A&amp;F, St. Lucia)" userId="0dfc5b05-a6bd-4dd7-90e4-2dca2cdfd1f5" providerId="ADAL" clId="{E8AB3DB5-A9DD-434C-AE7E-A602160CCE75}" dt="2023-10-11T02:38:37.511" v="7442" actId="1076"/>
          <ac:picMkLst>
            <pc:docMk/>
            <pc:sldMk cId="3302228527" sldId="310"/>
            <ac:picMk id="5" creationId="{0FE20ED0-11A9-8E1C-8384-3C1C8A50A362}"/>
          </ac:picMkLst>
        </pc:picChg>
        <pc:picChg chg="del">
          <ac:chgData name="Tomkins, Nick (A&amp;F, St. Lucia)" userId="0dfc5b05-a6bd-4dd7-90e4-2dca2cdfd1f5" providerId="ADAL" clId="{E8AB3DB5-A9DD-434C-AE7E-A602160CCE75}" dt="2023-10-11T02:34:51.367" v="7228" actId="478"/>
          <ac:picMkLst>
            <pc:docMk/>
            <pc:sldMk cId="3302228527" sldId="310"/>
            <ac:picMk id="6" creationId="{92719758-1A7A-A94C-C0F1-9B700934BC14}"/>
          </ac:picMkLst>
        </pc:picChg>
      </pc:sldChg>
      <pc:sldChg chg="addSp modSp add mod">
        <pc:chgData name="Tomkins, Nick (A&amp;F, St. Lucia)" userId="0dfc5b05-a6bd-4dd7-90e4-2dca2cdfd1f5" providerId="ADAL" clId="{E8AB3DB5-A9DD-434C-AE7E-A602160CCE75}" dt="2023-10-11T04:30:06.074" v="8740" actId="1076"/>
        <pc:sldMkLst>
          <pc:docMk/>
          <pc:sldMk cId="306606584" sldId="311"/>
        </pc:sldMkLst>
        <pc:spChg chg="mod">
          <ac:chgData name="Tomkins, Nick (A&amp;F, St. Lucia)" userId="0dfc5b05-a6bd-4dd7-90e4-2dca2cdfd1f5" providerId="ADAL" clId="{E8AB3DB5-A9DD-434C-AE7E-A602160CCE75}" dt="2023-10-11T02:46:17.201" v="7584" actId="20577"/>
          <ac:spMkLst>
            <pc:docMk/>
            <pc:sldMk cId="306606584" sldId="311"/>
            <ac:spMk id="2" creationId="{3DEE99AF-D123-4E4F-8782-50360BEB8A5B}"/>
          </ac:spMkLst>
        </pc:spChg>
        <pc:spChg chg="add mod">
          <ac:chgData name="Tomkins, Nick (A&amp;F, St. Lucia)" userId="0dfc5b05-a6bd-4dd7-90e4-2dca2cdfd1f5" providerId="ADAL" clId="{E8AB3DB5-A9DD-434C-AE7E-A602160CCE75}" dt="2023-10-11T03:52:52.052" v="8395" actId="1076"/>
          <ac:spMkLst>
            <pc:docMk/>
            <pc:sldMk cId="306606584" sldId="311"/>
            <ac:spMk id="3" creationId="{0213BAE7-D705-1E75-19C2-F419F792E5ED}"/>
          </ac:spMkLst>
        </pc:spChg>
        <pc:spChg chg="mod">
          <ac:chgData name="Tomkins, Nick (A&amp;F, St. Lucia)" userId="0dfc5b05-a6bd-4dd7-90e4-2dca2cdfd1f5" providerId="ADAL" clId="{E8AB3DB5-A9DD-434C-AE7E-A602160CCE75}" dt="2023-10-11T03:54:07.426" v="8409" actId="113"/>
          <ac:spMkLst>
            <pc:docMk/>
            <pc:sldMk cId="306606584" sldId="311"/>
            <ac:spMk id="7" creationId="{17647F2E-A96E-093A-9DB9-95F7F7F98770}"/>
          </ac:spMkLst>
        </pc:spChg>
        <pc:spChg chg="add mod">
          <ac:chgData name="Tomkins, Nick (A&amp;F, St. Lucia)" userId="0dfc5b05-a6bd-4dd7-90e4-2dca2cdfd1f5" providerId="ADAL" clId="{E8AB3DB5-A9DD-434C-AE7E-A602160CCE75}" dt="2023-10-11T04:30:06.074" v="8740" actId="1076"/>
          <ac:spMkLst>
            <pc:docMk/>
            <pc:sldMk cId="306606584" sldId="311"/>
            <ac:spMk id="19" creationId="{181907C2-2358-EC74-ECC8-BAADB385074D}"/>
          </ac:spMkLst>
        </pc:spChg>
        <pc:picChg chg="add mod">
          <ac:chgData name="Tomkins, Nick (A&amp;F, St. Lucia)" userId="0dfc5b05-a6bd-4dd7-90e4-2dca2cdfd1f5" providerId="ADAL" clId="{E8AB3DB5-A9DD-434C-AE7E-A602160CCE75}" dt="2023-10-11T03:00:00.527" v="8386" actId="1076"/>
          <ac:picMkLst>
            <pc:docMk/>
            <pc:sldMk cId="306606584" sldId="311"/>
            <ac:picMk id="5" creationId="{EA160723-D4E6-499D-2600-1F683DF37BAF}"/>
          </ac:picMkLst>
        </pc:picChg>
        <pc:picChg chg="add mod">
          <ac:chgData name="Tomkins, Nick (A&amp;F, St. Lucia)" userId="0dfc5b05-a6bd-4dd7-90e4-2dca2cdfd1f5" providerId="ADAL" clId="{E8AB3DB5-A9DD-434C-AE7E-A602160CCE75}" dt="2023-10-11T03:00:16.944" v="8390" actId="1076"/>
          <ac:picMkLst>
            <pc:docMk/>
            <pc:sldMk cId="306606584" sldId="311"/>
            <ac:picMk id="8" creationId="{F32EAA0E-AB81-0DE1-E1CB-C48C1FD7F563}"/>
          </ac:picMkLst>
        </pc:picChg>
        <pc:picChg chg="add mod">
          <ac:chgData name="Tomkins, Nick (A&amp;F, St. Lucia)" userId="0dfc5b05-a6bd-4dd7-90e4-2dca2cdfd1f5" providerId="ADAL" clId="{E8AB3DB5-A9DD-434C-AE7E-A602160CCE75}" dt="2023-10-11T04:29:48.008" v="8731" actId="1037"/>
          <ac:picMkLst>
            <pc:docMk/>
            <pc:sldMk cId="306606584" sldId="311"/>
            <ac:picMk id="10" creationId="{5411A36C-2EBA-A8DF-59C9-C2F4EA5F1551}"/>
          </ac:picMkLst>
        </pc:picChg>
        <pc:picChg chg="add mod">
          <ac:chgData name="Tomkins, Nick (A&amp;F, St. Lucia)" userId="0dfc5b05-a6bd-4dd7-90e4-2dca2cdfd1f5" providerId="ADAL" clId="{E8AB3DB5-A9DD-434C-AE7E-A602160CCE75}" dt="2023-10-11T03:00:13.136" v="8389" actId="1076"/>
          <ac:picMkLst>
            <pc:docMk/>
            <pc:sldMk cId="306606584" sldId="311"/>
            <ac:picMk id="12" creationId="{56601DFE-DD4D-0B86-142A-BD97EA50723A}"/>
          </ac:picMkLst>
        </pc:picChg>
        <pc:picChg chg="add mod">
          <ac:chgData name="Tomkins, Nick (A&amp;F, St. Lucia)" userId="0dfc5b05-a6bd-4dd7-90e4-2dca2cdfd1f5" providerId="ADAL" clId="{E8AB3DB5-A9DD-434C-AE7E-A602160CCE75}" dt="2023-10-11T03:00:36.074" v="8393" actId="1076"/>
          <ac:picMkLst>
            <pc:docMk/>
            <pc:sldMk cId="306606584" sldId="311"/>
            <ac:picMk id="14" creationId="{7D3C053F-F80F-9433-F4E1-F47E4854227E}"/>
          </ac:picMkLst>
        </pc:picChg>
        <pc:picChg chg="add mod">
          <ac:chgData name="Tomkins, Nick (A&amp;F, St. Lucia)" userId="0dfc5b05-a6bd-4dd7-90e4-2dca2cdfd1f5" providerId="ADAL" clId="{E8AB3DB5-A9DD-434C-AE7E-A602160CCE75}" dt="2023-10-11T03:53:16.496" v="8399" actId="1076"/>
          <ac:picMkLst>
            <pc:docMk/>
            <pc:sldMk cId="306606584" sldId="311"/>
            <ac:picMk id="16" creationId="{1CA93C0D-B3E9-A629-4688-439DAC74F59E}"/>
          </ac:picMkLst>
        </pc:picChg>
        <pc:picChg chg="add mod">
          <ac:chgData name="Tomkins, Nick (A&amp;F, St. Lucia)" userId="0dfc5b05-a6bd-4dd7-90e4-2dca2cdfd1f5" providerId="ADAL" clId="{E8AB3DB5-A9DD-434C-AE7E-A602160CCE75}" dt="2023-10-11T04:29:46.561" v="8726" actId="1076"/>
          <ac:picMkLst>
            <pc:docMk/>
            <pc:sldMk cId="306606584" sldId="311"/>
            <ac:picMk id="18" creationId="{72E69355-1964-7169-CD36-3408FDCA6FD7}"/>
          </ac:picMkLst>
        </pc:picChg>
        <pc:picChg chg="add mod">
          <ac:chgData name="Tomkins, Nick (A&amp;F, St. Lucia)" userId="0dfc5b05-a6bd-4dd7-90e4-2dca2cdfd1f5" providerId="ADAL" clId="{E8AB3DB5-A9DD-434C-AE7E-A602160CCE75}" dt="2023-10-11T02:50:55.448" v="7846" actId="1076"/>
          <ac:picMkLst>
            <pc:docMk/>
            <pc:sldMk cId="306606584" sldId="311"/>
            <ac:picMk id="1026" creationId="{558BB7B4-D40E-5F78-03DC-BA709D3CEFBE}"/>
          </ac:picMkLst>
        </pc:picChg>
      </pc:sldChg>
      <pc:sldChg chg="addSp delSp modSp add mod">
        <pc:chgData name="Tomkins, Nick (A&amp;F, St. Lucia)" userId="0dfc5b05-a6bd-4dd7-90e4-2dca2cdfd1f5" providerId="ADAL" clId="{E8AB3DB5-A9DD-434C-AE7E-A602160CCE75}" dt="2023-10-11T04:40:25.950" v="9276" actId="20577"/>
        <pc:sldMkLst>
          <pc:docMk/>
          <pc:sldMk cId="3779567176" sldId="312"/>
        </pc:sldMkLst>
        <pc:spChg chg="del">
          <ac:chgData name="Tomkins, Nick (A&amp;F, St. Lucia)" userId="0dfc5b05-a6bd-4dd7-90e4-2dca2cdfd1f5" providerId="ADAL" clId="{E8AB3DB5-A9DD-434C-AE7E-A602160CCE75}" dt="2023-10-11T03:53:44.887" v="8402" actId="478"/>
          <ac:spMkLst>
            <pc:docMk/>
            <pc:sldMk cId="3779567176" sldId="312"/>
            <ac:spMk id="3" creationId="{0213BAE7-D705-1E75-19C2-F419F792E5ED}"/>
          </ac:spMkLst>
        </pc:spChg>
        <pc:spChg chg="mod">
          <ac:chgData name="Tomkins, Nick (A&amp;F, St. Lucia)" userId="0dfc5b05-a6bd-4dd7-90e4-2dca2cdfd1f5" providerId="ADAL" clId="{E8AB3DB5-A9DD-434C-AE7E-A602160CCE75}" dt="2023-10-11T04:26:13.492" v="8686" actId="20577"/>
          <ac:spMkLst>
            <pc:docMk/>
            <pc:sldMk cId="3779567176" sldId="312"/>
            <ac:spMk id="7" creationId="{17647F2E-A96E-093A-9DB9-95F7F7F98770}"/>
          </ac:spMkLst>
        </pc:spChg>
        <pc:spChg chg="add mod">
          <ac:chgData name="Tomkins, Nick (A&amp;F, St. Lucia)" userId="0dfc5b05-a6bd-4dd7-90e4-2dca2cdfd1f5" providerId="ADAL" clId="{E8AB3DB5-A9DD-434C-AE7E-A602160CCE75}" dt="2023-10-11T04:36:52.663" v="8887" actId="20577"/>
          <ac:spMkLst>
            <pc:docMk/>
            <pc:sldMk cId="3779567176" sldId="312"/>
            <ac:spMk id="17" creationId="{B906EA2E-3668-CF37-D525-0393349C46B6}"/>
          </ac:spMkLst>
        </pc:spChg>
        <pc:spChg chg="add mod">
          <ac:chgData name="Tomkins, Nick (A&amp;F, St. Lucia)" userId="0dfc5b05-a6bd-4dd7-90e4-2dca2cdfd1f5" providerId="ADAL" clId="{E8AB3DB5-A9DD-434C-AE7E-A602160CCE75}" dt="2023-10-11T04:38:53.716" v="9069" actId="20577"/>
          <ac:spMkLst>
            <pc:docMk/>
            <pc:sldMk cId="3779567176" sldId="312"/>
            <ac:spMk id="18" creationId="{02D0DBB6-720F-09DF-A5FD-14C334B7C837}"/>
          </ac:spMkLst>
        </pc:spChg>
        <pc:spChg chg="add mod">
          <ac:chgData name="Tomkins, Nick (A&amp;F, St. Lucia)" userId="0dfc5b05-a6bd-4dd7-90e4-2dca2cdfd1f5" providerId="ADAL" clId="{E8AB3DB5-A9DD-434C-AE7E-A602160CCE75}" dt="2023-10-11T04:40:25.950" v="9276" actId="20577"/>
          <ac:spMkLst>
            <pc:docMk/>
            <pc:sldMk cId="3779567176" sldId="312"/>
            <ac:spMk id="19" creationId="{6BCFAD22-7B2C-C769-A9CA-26FE4000D3A7}"/>
          </ac:spMkLst>
        </pc:spChg>
        <pc:picChg chg="del">
          <ac:chgData name="Tomkins, Nick (A&amp;F, St. Lucia)" userId="0dfc5b05-a6bd-4dd7-90e4-2dca2cdfd1f5" providerId="ADAL" clId="{E8AB3DB5-A9DD-434C-AE7E-A602160CCE75}" dt="2023-10-11T03:53:51.698" v="8403" actId="478"/>
          <ac:picMkLst>
            <pc:docMk/>
            <pc:sldMk cId="3779567176" sldId="312"/>
            <ac:picMk id="5" creationId="{EA160723-D4E6-499D-2600-1F683DF37BAF}"/>
          </ac:picMkLst>
        </pc:picChg>
        <pc:picChg chg="add mod modCrop">
          <ac:chgData name="Tomkins, Nick (A&amp;F, St. Lucia)" userId="0dfc5b05-a6bd-4dd7-90e4-2dca2cdfd1f5" providerId="ADAL" clId="{E8AB3DB5-A9DD-434C-AE7E-A602160CCE75}" dt="2023-10-11T04:31:47.524" v="8752" actId="1076"/>
          <ac:picMkLst>
            <pc:docMk/>
            <pc:sldMk cId="3779567176" sldId="312"/>
            <ac:picMk id="6" creationId="{003088A3-4B04-3635-3F6A-4827B9A5DED8}"/>
          </ac:picMkLst>
        </pc:picChg>
        <pc:picChg chg="del">
          <ac:chgData name="Tomkins, Nick (A&amp;F, St. Lucia)" userId="0dfc5b05-a6bd-4dd7-90e4-2dca2cdfd1f5" providerId="ADAL" clId="{E8AB3DB5-A9DD-434C-AE7E-A602160CCE75}" dt="2023-10-11T03:53:51.698" v="8403" actId="478"/>
          <ac:picMkLst>
            <pc:docMk/>
            <pc:sldMk cId="3779567176" sldId="312"/>
            <ac:picMk id="8" creationId="{F32EAA0E-AB81-0DE1-E1CB-C48C1FD7F563}"/>
          </ac:picMkLst>
        </pc:picChg>
        <pc:picChg chg="del">
          <ac:chgData name="Tomkins, Nick (A&amp;F, St. Lucia)" userId="0dfc5b05-a6bd-4dd7-90e4-2dca2cdfd1f5" providerId="ADAL" clId="{E8AB3DB5-A9DD-434C-AE7E-A602160CCE75}" dt="2023-10-11T03:53:52.864" v="8404" actId="478"/>
          <ac:picMkLst>
            <pc:docMk/>
            <pc:sldMk cId="3779567176" sldId="312"/>
            <ac:picMk id="10" creationId="{5411A36C-2EBA-A8DF-59C9-C2F4EA5F1551}"/>
          </ac:picMkLst>
        </pc:picChg>
        <pc:picChg chg="add mod">
          <ac:chgData name="Tomkins, Nick (A&amp;F, St. Lucia)" userId="0dfc5b05-a6bd-4dd7-90e4-2dca2cdfd1f5" providerId="ADAL" clId="{E8AB3DB5-A9DD-434C-AE7E-A602160CCE75}" dt="2023-10-11T04:31:54.865" v="8755" actId="1076"/>
          <ac:picMkLst>
            <pc:docMk/>
            <pc:sldMk cId="3779567176" sldId="312"/>
            <ac:picMk id="11" creationId="{63DDA80B-C563-95CE-922E-2EA6B8AB0132}"/>
          </ac:picMkLst>
        </pc:picChg>
        <pc:picChg chg="del">
          <ac:chgData name="Tomkins, Nick (A&amp;F, St. Lucia)" userId="0dfc5b05-a6bd-4dd7-90e4-2dca2cdfd1f5" providerId="ADAL" clId="{E8AB3DB5-A9DD-434C-AE7E-A602160CCE75}" dt="2023-10-11T03:53:51.698" v="8403" actId="478"/>
          <ac:picMkLst>
            <pc:docMk/>
            <pc:sldMk cId="3779567176" sldId="312"/>
            <ac:picMk id="12" creationId="{56601DFE-DD4D-0B86-142A-BD97EA50723A}"/>
          </ac:picMkLst>
        </pc:picChg>
        <pc:picChg chg="del">
          <ac:chgData name="Tomkins, Nick (A&amp;F, St. Lucia)" userId="0dfc5b05-a6bd-4dd7-90e4-2dca2cdfd1f5" providerId="ADAL" clId="{E8AB3DB5-A9DD-434C-AE7E-A602160CCE75}" dt="2023-10-11T03:53:51.698" v="8403" actId="478"/>
          <ac:picMkLst>
            <pc:docMk/>
            <pc:sldMk cId="3779567176" sldId="312"/>
            <ac:picMk id="14" creationId="{7D3C053F-F80F-9433-F4E1-F47E4854227E}"/>
          </ac:picMkLst>
        </pc:picChg>
        <pc:picChg chg="add mod">
          <ac:chgData name="Tomkins, Nick (A&amp;F, St. Lucia)" userId="0dfc5b05-a6bd-4dd7-90e4-2dca2cdfd1f5" providerId="ADAL" clId="{E8AB3DB5-A9DD-434C-AE7E-A602160CCE75}" dt="2023-10-11T04:32:03.081" v="8758" actId="1076"/>
          <ac:picMkLst>
            <pc:docMk/>
            <pc:sldMk cId="3779567176" sldId="312"/>
            <ac:picMk id="15" creationId="{A45B0CCD-1C5B-B5C3-9540-2FDDE28789EF}"/>
          </ac:picMkLst>
        </pc:picChg>
        <pc:picChg chg="del">
          <ac:chgData name="Tomkins, Nick (A&amp;F, St. Lucia)" userId="0dfc5b05-a6bd-4dd7-90e4-2dca2cdfd1f5" providerId="ADAL" clId="{E8AB3DB5-A9DD-434C-AE7E-A602160CCE75}" dt="2023-10-11T03:53:43.530" v="8401" actId="478"/>
          <ac:picMkLst>
            <pc:docMk/>
            <pc:sldMk cId="3779567176" sldId="312"/>
            <ac:picMk id="16" creationId="{1CA93C0D-B3E9-A629-4688-439DAC74F59E}"/>
          </ac:picMkLst>
        </pc:picChg>
      </pc:sldChg>
      <pc:sldChg chg="delSp modSp add mod">
        <pc:chgData name="Tomkins, Nick (A&amp;F, St. Lucia)" userId="0dfc5b05-a6bd-4dd7-90e4-2dca2cdfd1f5" providerId="ADAL" clId="{E8AB3DB5-A9DD-434C-AE7E-A602160CCE75}" dt="2023-10-11T04:53:18.762" v="9968" actId="20577"/>
        <pc:sldMkLst>
          <pc:docMk/>
          <pc:sldMk cId="2296477479" sldId="313"/>
        </pc:sldMkLst>
        <pc:spChg chg="mod">
          <ac:chgData name="Tomkins, Nick (A&amp;F, St. Lucia)" userId="0dfc5b05-a6bd-4dd7-90e4-2dca2cdfd1f5" providerId="ADAL" clId="{E8AB3DB5-A9DD-434C-AE7E-A602160CCE75}" dt="2023-10-11T04:53:18.762" v="9968" actId="20577"/>
          <ac:spMkLst>
            <pc:docMk/>
            <pc:sldMk cId="2296477479" sldId="313"/>
            <ac:spMk id="7" creationId="{4254C7F9-E691-4D47-8695-BD62EF467723}"/>
          </ac:spMkLst>
        </pc:spChg>
        <pc:spChg chg="mod">
          <ac:chgData name="Tomkins, Nick (A&amp;F, St. Lucia)" userId="0dfc5b05-a6bd-4dd7-90e4-2dca2cdfd1f5" providerId="ADAL" clId="{E8AB3DB5-A9DD-434C-AE7E-A602160CCE75}" dt="2023-10-11T04:44:03.247" v="9516" actId="20577"/>
          <ac:spMkLst>
            <pc:docMk/>
            <pc:sldMk cId="2296477479" sldId="313"/>
            <ac:spMk id="9" creationId="{18E70C7B-1133-44FC-ABAD-2C98643FAFAE}"/>
          </ac:spMkLst>
        </pc:spChg>
        <pc:picChg chg="del">
          <ac:chgData name="Tomkins, Nick (A&amp;F, St. Lucia)" userId="0dfc5b05-a6bd-4dd7-90e4-2dca2cdfd1f5" providerId="ADAL" clId="{E8AB3DB5-A9DD-434C-AE7E-A602160CCE75}" dt="2023-10-11T04:40:59.171" v="9278" actId="478"/>
          <ac:picMkLst>
            <pc:docMk/>
            <pc:sldMk cId="2296477479" sldId="313"/>
            <ac:picMk id="5" creationId="{0FE20ED0-11A9-8E1C-8384-3C1C8A50A362}"/>
          </ac:picMkLst>
        </pc:picChg>
      </pc:sldChg>
      <pc:sldChg chg="delSp modSp add mod ord">
        <pc:chgData name="Tomkins, Nick (A&amp;F, St. Lucia)" userId="0dfc5b05-a6bd-4dd7-90e4-2dca2cdfd1f5" providerId="ADAL" clId="{E8AB3DB5-A9DD-434C-AE7E-A602160CCE75}" dt="2023-10-12T09:14:09.001" v="17868" actId="20577"/>
        <pc:sldMkLst>
          <pc:docMk/>
          <pc:sldMk cId="2213281193" sldId="314"/>
        </pc:sldMkLst>
        <pc:spChg chg="mod">
          <ac:chgData name="Tomkins, Nick (A&amp;F, St. Lucia)" userId="0dfc5b05-a6bd-4dd7-90e4-2dca2cdfd1f5" providerId="ADAL" clId="{E8AB3DB5-A9DD-434C-AE7E-A602160CCE75}" dt="2023-10-12T02:59:34.765" v="9989" actId="20577"/>
          <ac:spMkLst>
            <pc:docMk/>
            <pc:sldMk cId="2213281193" sldId="314"/>
            <ac:spMk id="2" creationId="{3DEE99AF-D123-4E4F-8782-50360BEB8A5B}"/>
          </ac:spMkLst>
        </pc:spChg>
        <pc:spChg chg="del mod">
          <ac:chgData name="Tomkins, Nick (A&amp;F, St. Lucia)" userId="0dfc5b05-a6bd-4dd7-90e4-2dca2cdfd1f5" providerId="ADAL" clId="{E8AB3DB5-A9DD-434C-AE7E-A602160CCE75}" dt="2023-10-12T02:59:42.866" v="10007" actId="478"/>
          <ac:spMkLst>
            <pc:docMk/>
            <pc:sldMk cId="2213281193" sldId="314"/>
            <ac:spMk id="3" creationId="{0213BAE7-D705-1E75-19C2-F419F792E5ED}"/>
          </ac:spMkLst>
        </pc:spChg>
        <pc:spChg chg="mod">
          <ac:chgData name="Tomkins, Nick (A&amp;F, St. Lucia)" userId="0dfc5b05-a6bd-4dd7-90e4-2dca2cdfd1f5" providerId="ADAL" clId="{E8AB3DB5-A9DD-434C-AE7E-A602160CCE75}" dt="2023-10-12T09:14:09.001" v="17868" actId="20577"/>
          <ac:spMkLst>
            <pc:docMk/>
            <pc:sldMk cId="2213281193" sldId="314"/>
            <ac:spMk id="7" creationId="{17647F2E-A96E-093A-9DB9-95F7F7F98770}"/>
          </ac:spMkLst>
        </pc:spChg>
        <pc:spChg chg="del">
          <ac:chgData name="Tomkins, Nick (A&amp;F, St. Lucia)" userId="0dfc5b05-a6bd-4dd7-90e4-2dca2cdfd1f5" providerId="ADAL" clId="{E8AB3DB5-A9DD-434C-AE7E-A602160CCE75}" dt="2023-10-12T02:59:50.992" v="10011" actId="478"/>
          <ac:spMkLst>
            <pc:docMk/>
            <pc:sldMk cId="2213281193" sldId="314"/>
            <ac:spMk id="19" creationId="{181907C2-2358-EC74-ECC8-BAADB385074D}"/>
          </ac:spMkLst>
        </pc:spChg>
        <pc:picChg chg="del">
          <ac:chgData name="Tomkins, Nick (A&amp;F, St. Lucia)" userId="0dfc5b05-a6bd-4dd7-90e4-2dca2cdfd1f5" providerId="ADAL" clId="{E8AB3DB5-A9DD-434C-AE7E-A602160CCE75}" dt="2023-10-12T02:59:49.479" v="10010" actId="478"/>
          <ac:picMkLst>
            <pc:docMk/>
            <pc:sldMk cId="2213281193" sldId="314"/>
            <ac:picMk id="5" creationId="{EA160723-D4E6-499D-2600-1F683DF37BAF}"/>
          </ac:picMkLst>
        </pc:picChg>
        <pc:picChg chg="del">
          <ac:chgData name="Tomkins, Nick (A&amp;F, St. Lucia)" userId="0dfc5b05-a6bd-4dd7-90e4-2dca2cdfd1f5" providerId="ADAL" clId="{E8AB3DB5-A9DD-434C-AE7E-A602160CCE75}" dt="2023-10-12T02:59:48.874" v="10009" actId="478"/>
          <ac:picMkLst>
            <pc:docMk/>
            <pc:sldMk cId="2213281193" sldId="314"/>
            <ac:picMk id="8" creationId="{F32EAA0E-AB81-0DE1-E1CB-C48C1FD7F563}"/>
          </ac:picMkLst>
        </pc:picChg>
        <pc:picChg chg="del">
          <ac:chgData name="Tomkins, Nick (A&amp;F, St. Lucia)" userId="0dfc5b05-a6bd-4dd7-90e4-2dca2cdfd1f5" providerId="ADAL" clId="{E8AB3DB5-A9DD-434C-AE7E-A602160CCE75}" dt="2023-10-12T02:59:48.088" v="10008" actId="478"/>
          <ac:picMkLst>
            <pc:docMk/>
            <pc:sldMk cId="2213281193" sldId="314"/>
            <ac:picMk id="10" creationId="{5411A36C-2EBA-A8DF-59C9-C2F4EA5F1551}"/>
          </ac:picMkLst>
        </pc:picChg>
        <pc:picChg chg="del">
          <ac:chgData name="Tomkins, Nick (A&amp;F, St. Lucia)" userId="0dfc5b05-a6bd-4dd7-90e4-2dca2cdfd1f5" providerId="ADAL" clId="{E8AB3DB5-A9DD-434C-AE7E-A602160CCE75}" dt="2023-10-12T02:59:51.831" v="10012" actId="478"/>
          <ac:picMkLst>
            <pc:docMk/>
            <pc:sldMk cId="2213281193" sldId="314"/>
            <ac:picMk id="12" creationId="{56601DFE-DD4D-0B86-142A-BD97EA50723A}"/>
          </ac:picMkLst>
        </pc:picChg>
        <pc:picChg chg="del">
          <ac:chgData name="Tomkins, Nick (A&amp;F, St. Lucia)" userId="0dfc5b05-a6bd-4dd7-90e4-2dca2cdfd1f5" providerId="ADAL" clId="{E8AB3DB5-A9DD-434C-AE7E-A602160CCE75}" dt="2023-10-12T02:59:52.549" v="10013" actId="478"/>
          <ac:picMkLst>
            <pc:docMk/>
            <pc:sldMk cId="2213281193" sldId="314"/>
            <ac:picMk id="14" creationId="{7D3C053F-F80F-9433-F4E1-F47E4854227E}"/>
          </ac:picMkLst>
        </pc:picChg>
        <pc:picChg chg="del mod">
          <ac:chgData name="Tomkins, Nick (A&amp;F, St. Lucia)" userId="0dfc5b05-a6bd-4dd7-90e4-2dca2cdfd1f5" providerId="ADAL" clId="{E8AB3DB5-A9DD-434C-AE7E-A602160CCE75}" dt="2023-10-12T02:59:41.263" v="10005" actId="478"/>
          <ac:picMkLst>
            <pc:docMk/>
            <pc:sldMk cId="2213281193" sldId="314"/>
            <ac:picMk id="16" creationId="{1CA93C0D-B3E9-A629-4688-439DAC74F59E}"/>
          </ac:picMkLst>
        </pc:picChg>
        <pc:picChg chg="del">
          <ac:chgData name="Tomkins, Nick (A&amp;F, St. Lucia)" userId="0dfc5b05-a6bd-4dd7-90e4-2dca2cdfd1f5" providerId="ADAL" clId="{E8AB3DB5-A9DD-434C-AE7E-A602160CCE75}" dt="2023-10-12T02:59:48.088" v="10008" actId="478"/>
          <ac:picMkLst>
            <pc:docMk/>
            <pc:sldMk cId="2213281193" sldId="314"/>
            <ac:picMk id="18" creationId="{72E69355-1964-7169-CD36-3408FDCA6FD7}"/>
          </ac:picMkLst>
        </pc:picChg>
        <pc:picChg chg="mod">
          <ac:chgData name="Tomkins, Nick (A&amp;F, St. Lucia)" userId="0dfc5b05-a6bd-4dd7-90e4-2dca2cdfd1f5" providerId="ADAL" clId="{E8AB3DB5-A9DD-434C-AE7E-A602160CCE75}" dt="2023-10-12T02:59:38.693" v="10003" actId="1038"/>
          <ac:picMkLst>
            <pc:docMk/>
            <pc:sldMk cId="2213281193" sldId="314"/>
            <ac:picMk id="1026" creationId="{558BB7B4-D40E-5F78-03DC-BA709D3CEFBE}"/>
          </ac:picMkLst>
        </pc:picChg>
      </pc:sldChg>
      <pc:sldChg chg="modSp add mod ord">
        <pc:chgData name="Tomkins, Nick (A&amp;F, St. Lucia)" userId="0dfc5b05-a6bd-4dd7-90e4-2dca2cdfd1f5" providerId="ADAL" clId="{E8AB3DB5-A9DD-434C-AE7E-A602160CCE75}" dt="2023-10-12T03:57:34.843" v="11851"/>
        <pc:sldMkLst>
          <pc:docMk/>
          <pc:sldMk cId="3151645864" sldId="315"/>
        </pc:sldMkLst>
        <pc:spChg chg="mod">
          <ac:chgData name="Tomkins, Nick (A&amp;F, St. Lucia)" userId="0dfc5b05-a6bd-4dd7-90e4-2dca2cdfd1f5" providerId="ADAL" clId="{E8AB3DB5-A9DD-434C-AE7E-A602160CCE75}" dt="2023-10-12T03:17:06.029" v="10828" actId="20577"/>
          <ac:spMkLst>
            <pc:docMk/>
            <pc:sldMk cId="3151645864" sldId="315"/>
            <ac:spMk id="7" creationId="{4254C7F9-E691-4D47-8695-BD62EF467723}"/>
          </ac:spMkLst>
        </pc:spChg>
        <pc:spChg chg="mod">
          <ac:chgData name="Tomkins, Nick (A&amp;F, St. Lucia)" userId="0dfc5b05-a6bd-4dd7-90e4-2dca2cdfd1f5" providerId="ADAL" clId="{E8AB3DB5-A9DD-434C-AE7E-A602160CCE75}" dt="2023-10-12T03:14:00.615" v="10808" actId="20577"/>
          <ac:spMkLst>
            <pc:docMk/>
            <pc:sldMk cId="3151645864" sldId="315"/>
            <ac:spMk id="9" creationId="{18E70C7B-1133-44FC-ABAD-2C98643FAFAE}"/>
          </ac:spMkLst>
        </pc:spChg>
      </pc:sldChg>
      <pc:sldChg chg="addSp delSp modSp add mod">
        <pc:chgData name="Tomkins, Nick (A&amp;F, St. Lucia)" userId="0dfc5b05-a6bd-4dd7-90e4-2dca2cdfd1f5" providerId="ADAL" clId="{E8AB3DB5-A9DD-434C-AE7E-A602160CCE75}" dt="2023-10-12T05:17:38.700" v="13974" actId="20577"/>
        <pc:sldMkLst>
          <pc:docMk/>
          <pc:sldMk cId="2631479462" sldId="316"/>
        </pc:sldMkLst>
        <pc:spChg chg="mod">
          <ac:chgData name="Tomkins, Nick (A&amp;F, St. Lucia)" userId="0dfc5b05-a6bd-4dd7-90e4-2dca2cdfd1f5" providerId="ADAL" clId="{E8AB3DB5-A9DD-434C-AE7E-A602160CCE75}" dt="2023-10-12T03:17:24.871" v="10846" actId="20577"/>
          <ac:spMkLst>
            <pc:docMk/>
            <pc:sldMk cId="2631479462" sldId="316"/>
            <ac:spMk id="2" creationId="{3DEE99AF-D123-4E4F-8782-50360BEB8A5B}"/>
          </ac:spMkLst>
        </pc:spChg>
        <pc:spChg chg="add mod">
          <ac:chgData name="Tomkins, Nick (A&amp;F, St. Lucia)" userId="0dfc5b05-a6bd-4dd7-90e4-2dca2cdfd1f5" providerId="ADAL" clId="{E8AB3DB5-A9DD-434C-AE7E-A602160CCE75}" dt="2023-10-12T03:55:52.234" v="11556" actId="1076"/>
          <ac:spMkLst>
            <pc:docMk/>
            <pc:sldMk cId="2631479462" sldId="316"/>
            <ac:spMk id="3" creationId="{D7573650-127B-C0C9-0076-4C8F1C65C5A1}"/>
          </ac:spMkLst>
        </pc:spChg>
        <pc:spChg chg="mod">
          <ac:chgData name="Tomkins, Nick (A&amp;F, St. Lucia)" userId="0dfc5b05-a6bd-4dd7-90e4-2dca2cdfd1f5" providerId="ADAL" clId="{E8AB3DB5-A9DD-434C-AE7E-A602160CCE75}" dt="2023-10-12T05:17:38.700" v="13974" actId="20577"/>
          <ac:spMkLst>
            <pc:docMk/>
            <pc:sldMk cId="2631479462" sldId="316"/>
            <ac:spMk id="7" creationId="{17647F2E-A96E-093A-9DB9-95F7F7F98770}"/>
          </ac:spMkLst>
        </pc:spChg>
        <pc:picChg chg="del">
          <ac:chgData name="Tomkins, Nick (A&amp;F, St. Lucia)" userId="0dfc5b05-a6bd-4dd7-90e4-2dca2cdfd1f5" providerId="ADAL" clId="{E8AB3DB5-A9DD-434C-AE7E-A602160CCE75}" dt="2023-10-12T03:51:51.057" v="11138" actId="478"/>
          <ac:picMkLst>
            <pc:docMk/>
            <pc:sldMk cId="2631479462" sldId="316"/>
            <ac:picMk id="1026" creationId="{558BB7B4-D40E-5F78-03DC-BA709D3CEFBE}"/>
          </ac:picMkLst>
        </pc:picChg>
      </pc:sldChg>
      <pc:sldChg chg="modSp add del mod">
        <pc:chgData name="Tomkins, Nick (A&amp;F, St. Lucia)" userId="0dfc5b05-a6bd-4dd7-90e4-2dca2cdfd1f5" providerId="ADAL" clId="{E8AB3DB5-A9DD-434C-AE7E-A602160CCE75}" dt="2023-10-12T03:59:16.839" v="11894" actId="2696"/>
        <pc:sldMkLst>
          <pc:docMk/>
          <pc:sldMk cId="2793625978" sldId="317"/>
        </pc:sldMkLst>
        <pc:spChg chg="mod">
          <ac:chgData name="Tomkins, Nick (A&amp;F, St. Lucia)" userId="0dfc5b05-a6bd-4dd7-90e4-2dca2cdfd1f5" providerId="ADAL" clId="{E8AB3DB5-A9DD-434C-AE7E-A602160CCE75}" dt="2023-10-12T03:58:44.817" v="11892" actId="27636"/>
          <ac:spMkLst>
            <pc:docMk/>
            <pc:sldMk cId="2793625978" sldId="317"/>
            <ac:spMk id="7" creationId="{4254C7F9-E691-4D47-8695-BD62EF467723}"/>
          </ac:spMkLst>
        </pc:spChg>
        <pc:spChg chg="mod">
          <ac:chgData name="Tomkins, Nick (A&amp;F, St. Lucia)" userId="0dfc5b05-a6bd-4dd7-90e4-2dca2cdfd1f5" providerId="ADAL" clId="{E8AB3DB5-A9DD-434C-AE7E-A602160CCE75}" dt="2023-10-12T03:58:48.291" v="11893" actId="20577"/>
          <ac:spMkLst>
            <pc:docMk/>
            <pc:sldMk cId="2793625978" sldId="317"/>
            <ac:spMk id="9" creationId="{18E70C7B-1133-44FC-ABAD-2C98643FAFAE}"/>
          </ac:spMkLst>
        </pc:spChg>
      </pc:sldChg>
      <pc:sldChg chg="addSp delSp modSp add mod">
        <pc:chgData name="Tomkins, Nick (A&amp;F, St. Lucia)" userId="0dfc5b05-a6bd-4dd7-90e4-2dca2cdfd1f5" providerId="ADAL" clId="{E8AB3DB5-A9DD-434C-AE7E-A602160CCE75}" dt="2023-10-12T04:33:11.368" v="12299" actId="14100"/>
        <pc:sldMkLst>
          <pc:docMk/>
          <pc:sldMk cId="3702508461" sldId="317"/>
        </pc:sldMkLst>
        <pc:spChg chg="mod">
          <ac:chgData name="Tomkins, Nick (A&amp;F, St. Lucia)" userId="0dfc5b05-a6bd-4dd7-90e4-2dca2cdfd1f5" providerId="ADAL" clId="{E8AB3DB5-A9DD-434C-AE7E-A602160CCE75}" dt="2023-10-12T03:59:27.498" v="11897" actId="20577"/>
          <ac:spMkLst>
            <pc:docMk/>
            <pc:sldMk cId="3702508461" sldId="317"/>
            <ac:spMk id="2" creationId="{3DEE99AF-D123-4E4F-8782-50360BEB8A5B}"/>
          </ac:spMkLst>
        </pc:spChg>
        <pc:spChg chg="del mod">
          <ac:chgData name="Tomkins, Nick (A&amp;F, St. Lucia)" userId="0dfc5b05-a6bd-4dd7-90e4-2dca2cdfd1f5" providerId="ADAL" clId="{E8AB3DB5-A9DD-434C-AE7E-A602160CCE75}" dt="2023-10-12T03:59:56.951" v="11900" actId="931"/>
          <ac:spMkLst>
            <pc:docMk/>
            <pc:sldMk cId="3702508461" sldId="317"/>
            <ac:spMk id="3" creationId="{AF41D5BB-7150-441B-9B33-83B4AC437FB0}"/>
          </ac:spMkLst>
        </pc:spChg>
        <pc:spChg chg="add mod">
          <ac:chgData name="Tomkins, Nick (A&amp;F, St. Lucia)" userId="0dfc5b05-a6bd-4dd7-90e4-2dca2cdfd1f5" providerId="ADAL" clId="{E8AB3DB5-A9DD-434C-AE7E-A602160CCE75}" dt="2023-10-12T04:33:11.368" v="12299" actId="14100"/>
          <ac:spMkLst>
            <pc:docMk/>
            <pc:sldMk cId="3702508461" sldId="317"/>
            <ac:spMk id="6" creationId="{DF77C2EB-BE58-72B9-10FC-1331B30C32D5}"/>
          </ac:spMkLst>
        </pc:spChg>
        <pc:picChg chg="add mod">
          <ac:chgData name="Tomkins, Nick (A&amp;F, St. Lucia)" userId="0dfc5b05-a6bd-4dd7-90e4-2dca2cdfd1f5" providerId="ADAL" clId="{E8AB3DB5-A9DD-434C-AE7E-A602160CCE75}" dt="2023-10-12T04:00:10.187" v="11904" actId="1076"/>
          <ac:picMkLst>
            <pc:docMk/>
            <pc:sldMk cId="3702508461" sldId="317"/>
            <ac:picMk id="5" creationId="{4738D2E7-4A06-AECE-3D8B-380671E07325}"/>
          </ac:picMkLst>
        </pc:picChg>
        <pc:picChg chg="del">
          <ac:chgData name="Tomkins, Nick (A&amp;F, St. Lucia)" userId="0dfc5b05-a6bd-4dd7-90e4-2dca2cdfd1f5" providerId="ADAL" clId="{E8AB3DB5-A9DD-434C-AE7E-A602160CCE75}" dt="2023-10-12T03:59:29.358" v="11898" actId="478"/>
          <ac:picMkLst>
            <pc:docMk/>
            <pc:sldMk cId="3702508461" sldId="317"/>
            <ac:picMk id="8" creationId="{6BE27F87-6896-43B3-21B4-B839E087D529}"/>
          </ac:picMkLst>
        </pc:picChg>
      </pc:sldChg>
      <pc:sldChg chg="addSp delSp modSp add mod">
        <pc:chgData name="Tomkins, Nick (A&amp;F, St. Lucia)" userId="0dfc5b05-a6bd-4dd7-90e4-2dca2cdfd1f5" providerId="ADAL" clId="{E8AB3DB5-A9DD-434C-AE7E-A602160CCE75}" dt="2023-10-12T04:33:52.913" v="12317"/>
        <pc:sldMkLst>
          <pc:docMk/>
          <pc:sldMk cId="1894919340" sldId="318"/>
        </pc:sldMkLst>
        <pc:spChg chg="mod">
          <ac:chgData name="Tomkins, Nick (A&amp;F, St. Lucia)" userId="0dfc5b05-a6bd-4dd7-90e4-2dca2cdfd1f5" providerId="ADAL" clId="{E8AB3DB5-A9DD-434C-AE7E-A602160CCE75}" dt="2023-10-12T04:23:58.776" v="11912" actId="20577"/>
          <ac:spMkLst>
            <pc:docMk/>
            <pc:sldMk cId="1894919340" sldId="318"/>
            <ac:spMk id="2" creationId="{3DEE99AF-D123-4E4F-8782-50360BEB8A5B}"/>
          </ac:spMkLst>
        </pc:spChg>
        <pc:spChg chg="add del mod">
          <ac:chgData name="Tomkins, Nick (A&amp;F, St. Lucia)" userId="0dfc5b05-a6bd-4dd7-90e4-2dca2cdfd1f5" providerId="ADAL" clId="{E8AB3DB5-A9DD-434C-AE7E-A602160CCE75}" dt="2023-10-12T04:28:41.627" v="11914" actId="931"/>
          <ac:spMkLst>
            <pc:docMk/>
            <pc:sldMk cId="1894919340" sldId="318"/>
            <ac:spMk id="4" creationId="{ADFDB97A-A71D-E883-9EF1-EC3A060421D8}"/>
          </ac:spMkLst>
        </pc:spChg>
        <pc:spChg chg="add mod">
          <ac:chgData name="Tomkins, Nick (A&amp;F, St. Lucia)" userId="0dfc5b05-a6bd-4dd7-90e4-2dca2cdfd1f5" providerId="ADAL" clId="{E8AB3DB5-A9DD-434C-AE7E-A602160CCE75}" dt="2023-10-12T04:32:37.898" v="12265" actId="2710"/>
          <ac:spMkLst>
            <pc:docMk/>
            <pc:sldMk cId="1894919340" sldId="318"/>
            <ac:spMk id="8" creationId="{33952F27-C131-05B0-A903-51C79CD2A2E0}"/>
          </ac:spMkLst>
        </pc:spChg>
        <pc:spChg chg="add del mod">
          <ac:chgData name="Tomkins, Nick (A&amp;F, St. Lucia)" userId="0dfc5b05-a6bd-4dd7-90e4-2dca2cdfd1f5" providerId="ADAL" clId="{E8AB3DB5-A9DD-434C-AE7E-A602160CCE75}" dt="2023-10-12T04:33:52.913" v="12317"/>
          <ac:spMkLst>
            <pc:docMk/>
            <pc:sldMk cId="1894919340" sldId="318"/>
            <ac:spMk id="9" creationId="{CF44A220-6E59-7C06-5154-9232C37A3CCE}"/>
          </ac:spMkLst>
        </pc:spChg>
        <pc:picChg chg="del">
          <ac:chgData name="Tomkins, Nick (A&amp;F, St. Lucia)" userId="0dfc5b05-a6bd-4dd7-90e4-2dca2cdfd1f5" providerId="ADAL" clId="{E8AB3DB5-A9DD-434C-AE7E-A602160CCE75}" dt="2023-10-12T04:24:01.110" v="11913" actId="478"/>
          <ac:picMkLst>
            <pc:docMk/>
            <pc:sldMk cId="1894919340" sldId="318"/>
            <ac:picMk id="5" creationId="{4738D2E7-4A06-AECE-3D8B-380671E07325}"/>
          </ac:picMkLst>
        </pc:picChg>
        <pc:picChg chg="add mod">
          <ac:chgData name="Tomkins, Nick (A&amp;F, St. Lucia)" userId="0dfc5b05-a6bd-4dd7-90e4-2dca2cdfd1f5" providerId="ADAL" clId="{E8AB3DB5-A9DD-434C-AE7E-A602160CCE75}" dt="2023-10-12T04:31:57.925" v="12257" actId="1076"/>
          <ac:picMkLst>
            <pc:docMk/>
            <pc:sldMk cId="1894919340" sldId="318"/>
            <ac:picMk id="7" creationId="{085F26F8-500D-633E-01D5-BBAD9352191C}"/>
          </ac:picMkLst>
        </pc:picChg>
      </pc:sldChg>
      <pc:sldChg chg="addSp delSp modSp add mod">
        <pc:chgData name="Tomkins, Nick (A&amp;F, St. Lucia)" userId="0dfc5b05-a6bd-4dd7-90e4-2dca2cdfd1f5" providerId="ADAL" clId="{E8AB3DB5-A9DD-434C-AE7E-A602160CCE75}" dt="2023-10-12T06:29:55.671" v="14254" actId="20577"/>
        <pc:sldMkLst>
          <pc:docMk/>
          <pc:sldMk cId="4132726258" sldId="319"/>
        </pc:sldMkLst>
        <pc:spChg chg="mod">
          <ac:chgData name="Tomkins, Nick (A&amp;F, St. Lucia)" userId="0dfc5b05-a6bd-4dd7-90e4-2dca2cdfd1f5" providerId="ADAL" clId="{E8AB3DB5-A9DD-434C-AE7E-A602160CCE75}" dt="2023-10-12T06:29:55.671" v="14254" actId="20577"/>
          <ac:spMkLst>
            <pc:docMk/>
            <pc:sldMk cId="4132726258" sldId="319"/>
            <ac:spMk id="2" creationId="{3DEE99AF-D123-4E4F-8782-50360BEB8A5B}"/>
          </ac:spMkLst>
        </pc:spChg>
        <pc:spChg chg="del">
          <ac:chgData name="Tomkins, Nick (A&amp;F, St. Lucia)" userId="0dfc5b05-a6bd-4dd7-90e4-2dca2cdfd1f5" providerId="ADAL" clId="{E8AB3DB5-A9DD-434C-AE7E-A602160CCE75}" dt="2023-10-12T04:33:57.445" v="12319" actId="478"/>
          <ac:spMkLst>
            <pc:docMk/>
            <pc:sldMk cId="4132726258" sldId="319"/>
            <ac:spMk id="3" creationId="{D7573650-127B-C0C9-0076-4C8F1C65C5A1}"/>
          </ac:spMkLst>
        </pc:spChg>
        <pc:spChg chg="mod">
          <ac:chgData name="Tomkins, Nick (A&amp;F, St. Lucia)" userId="0dfc5b05-a6bd-4dd7-90e4-2dca2cdfd1f5" providerId="ADAL" clId="{E8AB3DB5-A9DD-434C-AE7E-A602160CCE75}" dt="2023-10-12T04:35:01.858" v="12527" actId="20577"/>
          <ac:spMkLst>
            <pc:docMk/>
            <pc:sldMk cId="4132726258" sldId="319"/>
            <ac:spMk id="7" creationId="{17647F2E-A96E-093A-9DB9-95F7F7F98770}"/>
          </ac:spMkLst>
        </pc:spChg>
        <pc:picChg chg="add mod">
          <ac:chgData name="Tomkins, Nick (A&amp;F, St. Lucia)" userId="0dfc5b05-a6bd-4dd7-90e4-2dca2cdfd1f5" providerId="ADAL" clId="{E8AB3DB5-A9DD-434C-AE7E-A602160CCE75}" dt="2023-10-12T04:35:40.655" v="12534" actId="1076"/>
          <ac:picMkLst>
            <pc:docMk/>
            <pc:sldMk cId="4132726258" sldId="319"/>
            <ac:picMk id="5" creationId="{1871C4A3-0C80-5FC2-9D92-EDB5ACF1B8F7}"/>
          </ac:picMkLst>
        </pc:picChg>
      </pc:sldChg>
      <pc:sldChg chg="addSp delSp modSp add mod">
        <pc:chgData name="Tomkins, Nick (A&amp;F, St. Lucia)" userId="0dfc5b05-a6bd-4dd7-90e4-2dca2cdfd1f5" providerId="ADAL" clId="{E8AB3DB5-A9DD-434C-AE7E-A602160CCE75}" dt="2023-10-12T07:11:45.371" v="16923" actId="20577"/>
        <pc:sldMkLst>
          <pc:docMk/>
          <pc:sldMk cId="2018495690" sldId="320"/>
        </pc:sldMkLst>
        <pc:spChg chg="mod">
          <ac:chgData name="Tomkins, Nick (A&amp;F, St. Lucia)" userId="0dfc5b05-a6bd-4dd7-90e4-2dca2cdfd1f5" providerId="ADAL" clId="{E8AB3DB5-A9DD-434C-AE7E-A602160CCE75}" dt="2023-10-12T06:29:59.385" v="14256" actId="20577"/>
          <ac:spMkLst>
            <pc:docMk/>
            <pc:sldMk cId="2018495690" sldId="320"/>
            <ac:spMk id="2" creationId="{3DEE99AF-D123-4E4F-8782-50360BEB8A5B}"/>
          </ac:spMkLst>
        </pc:spChg>
        <pc:spChg chg="mod">
          <ac:chgData name="Tomkins, Nick (A&amp;F, St. Lucia)" userId="0dfc5b05-a6bd-4dd7-90e4-2dca2cdfd1f5" providerId="ADAL" clId="{E8AB3DB5-A9DD-434C-AE7E-A602160CCE75}" dt="2023-10-12T07:11:45.371" v="16923" actId="20577"/>
          <ac:spMkLst>
            <pc:docMk/>
            <pc:sldMk cId="2018495690" sldId="320"/>
            <ac:spMk id="7" creationId="{17647F2E-A96E-093A-9DB9-95F7F7F98770}"/>
          </ac:spMkLst>
        </pc:spChg>
        <pc:spChg chg="add mod">
          <ac:chgData name="Tomkins, Nick (A&amp;F, St. Lucia)" userId="0dfc5b05-a6bd-4dd7-90e4-2dca2cdfd1f5" providerId="ADAL" clId="{E8AB3DB5-A9DD-434C-AE7E-A602160CCE75}" dt="2023-10-12T05:11:41.919" v="13403" actId="1038"/>
          <ac:spMkLst>
            <pc:docMk/>
            <pc:sldMk cId="2018495690" sldId="320"/>
            <ac:spMk id="17" creationId="{205B0520-34F1-1306-DA3B-51032769E238}"/>
          </ac:spMkLst>
        </pc:spChg>
        <pc:spChg chg="add del mod">
          <ac:chgData name="Tomkins, Nick (A&amp;F, St. Lucia)" userId="0dfc5b05-a6bd-4dd7-90e4-2dca2cdfd1f5" providerId="ADAL" clId="{E8AB3DB5-A9DD-434C-AE7E-A602160CCE75}" dt="2023-10-12T05:09:40.295" v="13284"/>
          <ac:spMkLst>
            <pc:docMk/>
            <pc:sldMk cId="2018495690" sldId="320"/>
            <ac:spMk id="18" creationId="{7B7EAEF1-811D-994B-7C93-696A50CA0A25}"/>
          </ac:spMkLst>
        </pc:spChg>
        <pc:grpChg chg="add mod">
          <ac:chgData name="Tomkins, Nick (A&amp;F, St. Lucia)" userId="0dfc5b05-a6bd-4dd7-90e4-2dca2cdfd1f5" providerId="ADAL" clId="{E8AB3DB5-A9DD-434C-AE7E-A602160CCE75}" dt="2023-10-12T05:11:41.919" v="13403" actId="1038"/>
          <ac:grpSpMkLst>
            <pc:docMk/>
            <pc:sldMk cId="2018495690" sldId="320"/>
            <ac:grpSpMk id="15" creationId="{36209D6C-6AAD-140D-9292-902D06BEB5F0}"/>
          </ac:grpSpMkLst>
        </pc:grpChg>
        <pc:grpChg chg="add mod">
          <ac:chgData name="Tomkins, Nick (A&amp;F, St. Lucia)" userId="0dfc5b05-a6bd-4dd7-90e4-2dca2cdfd1f5" providerId="ADAL" clId="{E8AB3DB5-A9DD-434C-AE7E-A602160CCE75}" dt="2023-10-12T05:11:41.919" v="13403" actId="1038"/>
          <ac:grpSpMkLst>
            <pc:docMk/>
            <pc:sldMk cId="2018495690" sldId="320"/>
            <ac:grpSpMk id="16" creationId="{AAE9371A-32BA-D655-7A10-11F9142A4047}"/>
          </ac:grpSpMkLst>
        </pc:grpChg>
        <pc:grpChg chg="add mod">
          <ac:chgData name="Tomkins, Nick (A&amp;F, St. Lucia)" userId="0dfc5b05-a6bd-4dd7-90e4-2dca2cdfd1f5" providerId="ADAL" clId="{E8AB3DB5-A9DD-434C-AE7E-A602160CCE75}" dt="2023-10-12T05:12:11.202" v="13414" actId="164"/>
          <ac:grpSpMkLst>
            <pc:docMk/>
            <pc:sldMk cId="2018495690" sldId="320"/>
            <ac:grpSpMk id="25" creationId="{5A22BC9A-8BDE-7104-2815-755A5DA39F11}"/>
          </ac:grpSpMkLst>
        </pc:grpChg>
        <pc:grpChg chg="add mod">
          <ac:chgData name="Tomkins, Nick (A&amp;F, St. Lucia)" userId="0dfc5b05-a6bd-4dd7-90e4-2dca2cdfd1f5" providerId="ADAL" clId="{E8AB3DB5-A9DD-434C-AE7E-A602160CCE75}" dt="2023-10-12T05:12:29.946" v="13420" actId="1076"/>
          <ac:grpSpMkLst>
            <pc:docMk/>
            <pc:sldMk cId="2018495690" sldId="320"/>
            <ac:grpSpMk id="26" creationId="{E5C670BC-5B14-CA1A-C088-41160253C204}"/>
          </ac:grpSpMkLst>
        </pc:grpChg>
        <pc:picChg chg="add mod modCrop">
          <ac:chgData name="Tomkins, Nick (A&amp;F, St. Lucia)" userId="0dfc5b05-a6bd-4dd7-90e4-2dca2cdfd1f5" providerId="ADAL" clId="{E8AB3DB5-A9DD-434C-AE7E-A602160CCE75}" dt="2023-10-12T05:08:05.648" v="13162" actId="164"/>
          <ac:picMkLst>
            <pc:docMk/>
            <pc:sldMk cId="2018495690" sldId="320"/>
            <ac:picMk id="4" creationId="{46DA35FA-B079-EE04-6988-CFFF0749AE80}"/>
          </ac:picMkLst>
        </pc:picChg>
        <pc:picChg chg="del">
          <ac:chgData name="Tomkins, Nick (A&amp;F, St. Lucia)" userId="0dfc5b05-a6bd-4dd7-90e4-2dca2cdfd1f5" providerId="ADAL" clId="{E8AB3DB5-A9DD-434C-AE7E-A602160CCE75}" dt="2023-10-12T04:39:10.999" v="12562" actId="478"/>
          <ac:picMkLst>
            <pc:docMk/>
            <pc:sldMk cId="2018495690" sldId="320"/>
            <ac:picMk id="5" creationId="{1871C4A3-0C80-5FC2-9D92-EDB5ACF1B8F7}"/>
          </ac:picMkLst>
        </pc:picChg>
        <pc:picChg chg="add mod">
          <ac:chgData name="Tomkins, Nick (A&amp;F, St. Lucia)" userId="0dfc5b05-a6bd-4dd7-90e4-2dca2cdfd1f5" providerId="ADAL" clId="{E8AB3DB5-A9DD-434C-AE7E-A602160CCE75}" dt="2023-10-12T05:11:41.919" v="13403" actId="1038"/>
          <ac:picMkLst>
            <pc:docMk/>
            <pc:sldMk cId="2018495690" sldId="320"/>
            <ac:picMk id="8" creationId="{4957B570-886A-5FDE-A5E6-091CF83D2AD1}"/>
          </ac:picMkLst>
        </pc:picChg>
        <pc:picChg chg="add mod">
          <ac:chgData name="Tomkins, Nick (A&amp;F, St. Lucia)" userId="0dfc5b05-a6bd-4dd7-90e4-2dca2cdfd1f5" providerId="ADAL" clId="{E8AB3DB5-A9DD-434C-AE7E-A602160CCE75}" dt="2023-10-12T05:11:41.919" v="13403" actId="1038"/>
          <ac:picMkLst>
            <pc:docMk/>
            <pc:sldMk cId="2018495690" sldId="320"/>
            <ac:picMk id="10" creationId="{2FB457AF-2E54-661D-1D2D-7AA98B1F0B98}"/>
          </ac:picMkLst>
        </pc:picChg>
        <pc:picChg chg="add mod modCrop">
          <ac:chgData name="Tomkins, Nick (A&amp;F, St. Lucia)" userId="0dfc5b05-a6bd-4dd7-90e4-2dca2cdfd1f5" providerId="ADAL" clId="{E8AB3DB5-A9DD-434C-AE7E-A602160CCE75}" dt="2023-10-12T05:08:05.648" v="13162" actId="164"/>
          <ac:picMkLst>
            <pc:docMk/>
            <pc:sldMk cId="2018495690" sldId="320"/>
            <ac:picMk id="11" creationId="{84CEA75D-391F-65B3-9893-8A658A50B185}"/>
          </ac:picMkLst>
        </pc:picChg>
        <pc:picChg chg="add mod modCrop">
          <ac:chgData name="Tomkins, Nick (A&amp;F, St. Lucia)" userId="0dfc5b05-a6bd-4dd7-90e4-2dca2cdfd1f5" providerId="ADAL" clId="{E8AB3DB5-A9DD-434C-AE7E-A602160CCE75}" dt="2023-10-12T05:08:22.576" v="13167" actId="164"/>
          <ac:picMkLst>
            <pc:docMk/>
            <pc:sldMk cId="2018495690" sldId="320"/>
            <ac:picMk id="13" creationId="{DC9142EB-B26B-D403-A8BD-AEB3A189B146}"/>
          </ac:picMkLst>
        </pc:picChg>
        <pc:picChg chg="add mod modCrop">
          <ac:chgData name="Tomkins, Nick (A&amp;F, St. Lucia)" userId="0dfc5b05-a6bd-4dd7-90e4-2dca2cdfd1f5" providerId="ADAL" clId="{E8AB3DB5-A9DD-434C-AE7E-A602160CCE75}" dt="2023-10-12T05:08:22.576" v="13167" actId="164"/>
          <ac:picMkLst>
            <pc:docMk/>
            <pc:sldMk cId="2018495690" sldId="320"/>
            <ac:picMk id="14" creationId="{ACFBC50A-CB39-F01C-3F5F-BE01432DCBDC}"/>
          </ac:picMkLst>
        </pc:picChg>
        <pc:picChg chg="add mod modCrop">
          <ac:chgData name="Tomkins, Nick (A&amp;F, St. Lucia)" userId="0dfc5b05-a6bd-4dd7-90e4-2dca2cdfd1f5" providerId="ADAL" clId="{E8AB3DB5-A9DD-434C-AE7E-A602160CCE75}" dt="2023-10-12T05:12:11.202" v="13414" actId="164"/>
          <ac:picMkLst>
            <pc:docMk/>
            <pc:sldMk cId="2018495690" sldId="320"/>
            <ac:picMk id="20" creationId="{092FD03F-654D-C6B5-BC89-8D0A3A0339B0}"/>
          </ac:picMkLst>
        </pc:picChg>
        <pc:picChg chg="add mod modCrop">
          <ac:chgData name="Tomkins, Nick (A&amp;F, St. Lucia)" userId="0dfc5b05-a6bd-4dd7-90e4-2dca2cdfd1f5" providerId="ADAL" clId="{E8AB3DB5-A9DD-434C-AE7E-A602160CCE75}" dt="2023-10-12T05:12:24.107" v="13418" actId="164"/>
          <ac:picMkLst>
            <pc:docMk/>
            <pc:sldMk cId="2018495690" sldId="320"/>
            <ac:picMk id="22" creationId="{79BA7C47-6530-B637-00B7-A008183F3E12}"/>
          </ac:picMkLst>
        </pc:picChg>
        <pc:picChg chg="add mod modCrop">
          <ac:chgData name="Tomkins, Nick (A&amp;F, St. Lucia)" userId="0dfc5b05-a6bd-4dd7-90e4-2dca2cdfd1f5" providerId="ADAL" clId="{E8AB3DB5-A9DD-434C-AE7E-A602160CCE75}" dt="2023-10-12T05:12:11.202" v="13414" actId="164"/>
          <ac:picMkLst>
            <pc:docMk/>
            <pc:sldMk cId="2018495690" sldId="320"/>
            <ac:picMk id="23" creationId="{474545B5-2873-33D5-8A9B-747E6A25C0E7}"/>
          </ac:picMkLst>
        </pc:picChg>
        <pc:picChg chg="add mod modCrop">
          <ac:chgData name="Tomkins, Nick (A&amp;F, St. Lucia)" userId="0dfc5b05-a6bd-4dd7-90e4-2dca2cdfd1f5" providerId="ADAL" clId="{E8AB3DB5-A9DD-434C-AE7E-A602160CCE75}" dt="2023-10-12T05:12:24.107" v="13418" actId="164"/>
          <ac:picMkLst>
            <pc:docMk/>
            <pc:sldMk cId="2018495690" sldId="320"/>
            <ac:picMk id="24" creationId="{A9D25E6D-305C-F2C3-C4AA-8BD2ACE469D9}"/>
          </ac:picMkLst>
        </pc:picChg>
      </pc:sldChg>
      <pc:sldChg chg="modSp add mod ord">
        <pc:chgData name="Tomkins, Nick (A&amp;F, St. Lucia)" userId="0dfc5b05-a6bd-4dd7-90e4-2dca2cdfd1f5" providerId="ADAL" clId="{E8AB3DB5-A9DD-434C-AE7E-A602160CCE75}" dt="2023-10-12T05:16:53.763" v="13948" actId="20577"/>
        <pc:sldMkLst>
          <pc:docMk/>
          <pc:sldMk cId="3853548640" sldId="321"/>
        </pc:sldMkLst>
        <pc:spChg chg="mod">
          <ac:chgData name="Tomkins, Nick (A&amp;F, St. Lucia)" userId="0dfc5b05-a6bd-4dd7-90e4-2dca2cdfd1f5" providerId="ADAL" clId="{E8AB3DB5-A9DD-434C-AE7E-A602160CCE75}" dt="2023-10-12T05:16:53.763" v="13948" actId="20577"/>
          <ac:spMkLst>
            <pc:docMk/>
            <pc:sldMk cId="3853548640" sldId="321"/>
            <ac:spMk id="7" creationId="{4254C7F9-E691-4D47-8695-BD62EF467723}"/>
          </ac:spMkLst>
        </pc:spChg>
        <pc:spChg chg="mod">
          <ac:chgData name="Tomkins, Nick (A&amp;F, St. Lucia)" userId="0dfc5b05-a6bd-4dd7-90e4-2dca2cdfd1f5" providerId="ADAL" clId="{E8AB3DB5-A9DD-434C-AE7E-A602160CCE75}" dt="2023-10-12T05:14:52.059" v="13643" actId="20577"/>
          <ac:spMkLst>
            <pc:docMk/>
            <pc:sldMk cId="3853548640" sldId="321"/>
            <ac:spMk id="9" creationId="{18E70C7B-1133-44FC-ABAD-2C98643FAFAE}"/>
          </ac:spMkLst>
        </pc:spChg>
      </pc:sldChg>
      <pc:sldChg chg="addSp delSp modSp add mod">
        <pc:chgData name="Tomkins, Nick (A&amp;F, St. Lucia)" userId="0dfc5b05-a6bd-4dd7-90e4-2dca2cdfd1f5" providerId="ADAL" clId="{E8AB3DB5-A9DD-434C-AE7E-A602160CCE75}" dt="2023-10-12T06:30:03.672" v="14258" actId="20577"/>
        <pc:sldMkLst>
          <pc:docMk/>
          <pc:sldMk cId="1065642589" sldId="322"/>
        </pc:sldMkLst>
        <pc:spChg chg="mod">
          <ac:chgData name="Tomkins, Nick (A&amp;F, St. Lucia)" userId="0dfc5b05-a6bd-4dd7-90e4-2dca2cdfd1f5" providerId="ADAL" clId="{E8AB3DB5-A9DD-434C-AE7E-A602160CCE75}" dt="2023-10-12T06:30:03.672" v="14258" actId="20577"/>
          <ac:spMkLst>
            <pc:docMk/>
            <pc:sldMk cId="1065642589" sldId="322"/>
            <ac:spMk id="2" creationId="{3DEE99AF-D123-4E4F-8782-50360BEB8A5B}"/>
          </ac:spMkLst>
        </pc:spChg>
        <pc:spChg chg="add mod">
          <ac:chgData name="Tomkins, Nick (A&amp;F, St. Lucia)" userId="0dfc5b05-a6bd-4dd7-90e4-2dca2cdfd1f5" providerId="ADAL" clId="{E8AB3DB5-A9DD-434C-AE7E-A602160CCE75}" dt="2023-10-12T05:19:32.851" v="14013" actId="20577"/>
          <ac:spMkLst>
            <pc:docMk/>
            <pc:sldMk cId="1065642589" sldId="322"/>
            <ac:spMk id="4" creationId="{C9DD7C51-B491-6FFB-1EE3-3A0F126F0264}"/>
          </ac:spMkLst>
        </pc:spChg>
        <pc:spChg chg="del">
          <ac:chgData name="Tomkins, Nick (A&amp;F, St. Lucia)" userId="0dfc5b05-a6bd-4dd7-90e4-2dca2cdfd1f5" providerId="ADAL" clId="{E8AB3DB5-A9DD-434C-AE7E-A602160CCE75}" dt="2023-10-12T05:18:26.863" v="13977" actId="478"/>
          <ac:spMkLst>
            <pc:docMk/>
            <pc:sldMk cId="1065642589" sldId="322"/>
            <ac:spMk id="6" creationId="{DF77C2EB-BE58-72B9-10FC-1331B30C32D5}"/>
          </ac:spMkLst>
        </pc:spChg>
        <pc:spChg chg="add mod">
          <ac:chgData name="Tomkins, Nick (A&amp;F, St. Lucia)" userId="0dfc5b05-a6bd-4dd7-90e4-2dca2cdfd1f5" providerId="ADAL" clId="{E8AB3DB5-A9DD-434C-AE7E-A602160CCE75}" dt="2023-10-12T05:25:01.914" v="14229" actId="1076"/>
          <ac:spMkLst>
            <pc:docMk/>
            <pc:sldMk cId="1065642589" sldId="322"/>
            <ac:spMk id="9" creationId="{BF42502B-A91B-37B0-56A7-3E0F41AA4D3C}"/>
          </ac:spMkLst>
        </pc:spChg>
        <pc:picChg chg="del">
          <ac:chgData name="Tomkins, Nick (A&amp;F, St. Lucia)" userId="0dfc5b05-a6bd-4dd7-90e4-2dca2cdfd1f5" providerId="ADAL" clId="{E8AB3DB5-A9DD-434C-AE7E-A602160CCE75}" dt="2023-10-12T05:18:25.310" v="13976" actId="478"/>
          <ac:picMkLst>
            <pc:docMk/>
            <pc:sldMk cId="1065642589" sldId="322"/>
            <ac:picMk id="5" creationId="{4738D2E7-4A06-AECE-3D8B-380671E07325}"/>
          </ac:picMkLst>
        </pc:picChg>
        <pc:picChg chg="add mod">
          <ac:chgData name="Tomkins, Nick (A&amp;F, St. Lucia)" userId="0dfc5b05-a6bd-4dd7-90e4-2dca2cdfd1f5" providerId="ADAL" clId="{E8AB3DB5-A9DD-434C-AE7E-A602160CCE75}" dt="2023-10-12T05:19:23.385" v="14012" actId="14100"/>
          <ac:picMkLst>
            <pc:docMk/>
            <pc:sldMk cId="1065642589" sldId="322"/>
            <ac:picMk id="8" creationId="{BCD218A2-96C1-9357-7A8E-A361AF5E01B2}"/>
          </ac:picMkLst>
        </pc:picChg>
      </pc:sldChg>
      <pc:sldChg chg="addSp delSp modSp add mod">
        <pc:chgData name="Tomkins, Nick (A&amp;F, St. Lucia)" userId="0dfc5b05-a6bd-4dd7-90e4-2dca2cdfd1f5" providerId="ADAL" clId="{E8AB3DB5-A9DD-434C-AE7E-A602160CCE75}" dt="2023-10-12T06:30:07.916" v="14260" actId="20577"/>
        <pc:sldMkLst>
          <pc:docMk/>
          <pc:sldMk cId="1783041543" sldId="323"/>
        </pc:sldMkLst>
        <pc:spChg chg="mod">
          <ac:chgData name="Tomkins, Nick (A&amp;F, St. Lucia)" userId="0dfc5b05-a6bd-4dd7-90e4-2dca2cdfd1f5" providerId="ADAL" clId="{E8AB3DB5-A9DD-434C-AE7E-A602160CCE75}" dt="2023-10-12T06:30:07.916" v="14260" actId="20577"/>
          <ac:spMkLst>
            <pc:docMk/>
            <pc:sldMk cId="1783041543" sldId="323"/>
            <ac:spMk id="2" creationId="{3DEE99AF-D123-4E4F-8782-50360BEB8A5B}"/>
          </ac:spMkLst>
        </pc:spChg>
        <pc:spChg chg="del mod">
          <ac:chgData name="Tomkins, Nick (A&amp;F, St. Lucia)" userId="0dfc5b05-a6bd-4dd7-90e4-2dca2cdfd1f5" providerId="ADAL" clId="{E8AB3DB5-A9DD-434C-AE7E-A602160CCE75}" dt="2023-10-12T06:29:15.304" v="14240" actId="478"/>
          <ac:spMkLst>
            <pc:docMk/>
            <pc:sldMk cId="1783041543" sldId="323"/>
            <ac:spMk id="4" creationId="{C9DD7C51-B491-6FFB-1EE3-3A0F126F0264}"/>
          </ac:spMkLst>
        </pc:spChg>
        <pc:picChg chg="add mod">
          <ac:chgData name="Tomkins, Nick (A&amp;F, St. Lucia)" userId="0dfc5b05-a6bd-4dd7-90e4-2dca2cdfd1f5" providerId="ADAL" clId="{E8AB3DB5-A9DD-434C-AE7E-A602160CCE75}" dt="2023-10-12T06:29:27.150" v="14249" actId="1076"/>
          <ac:picMkLst>
            <pc:docMk/>
            <pc:sldMk cId="1783041543" sldId="323"/>
            <ac:picMk id="5" creationId="{55838089-ADA4-6856-B628-C4D23D06B900}"/>
          </ac:picMkLst>
        </pc:picChg>
        <pc:picChg chg="add mod">
          <ac:chgData name="Tomkins, Nick (A&amp;F, St. Lucia)" userId="0dfc5b05-a6bd-4dd7-90e4-2dca2cdfd1f5" providerId="ADAL" clId="{E8AB3DB5-A9DD-434C-AE7E-A602160CCE75}" dt="2023-10-12T06:29:35.079" v="14251" actId="1076"/>
          <ac:picMkLst>
            <pc:docMk/>
            <pc:sldMk cId="1783041543" sldId="323"/>
            <ac:picMk id="7" creationId="{4B4844FD-8440-74D7-35DF-6F72CF6CDC72}"/>
          </ac:picMkLst>
        </pc:picChg>
        <pc:picChg chg="del">
          <ac:chgData name="Tomkins, Nick (A&amp;F, St. Lucia)" userId="0dfc5b05-a6bd-4dd7-90e4-2dca2cdfd1f5" providerId="ADAL" clId="{E8AB3DB5-A9DD-434C-AE7E-A602160CCE75}" dt="2023-10-12T06:27:40.013" v="14230" actId="478"/>
          <ac:picMkLst>
            <pc:docMk/>
            <pc:sldMk cId="1783041543" sldId="323"/>
            <ac:picMk id="8" creationId="{BCD218A2-96C1-9357-7A8E-A361AF5E01B2}"/>
          </ac:picMkLst>
        </pc:picChg>
        <pc:picChg chg="add mod">
          <ac:chgData name="Tomkins, Nick (A&amp;F, St. Lucia)" userId="0dfc5b05-a6bd-4dd7-90e4-2dca2cdfd1f5" providerId="ADAL" clId="{E8AB3DB5-A9DD-434C-AE7E-A602160CCE75}" dt="2023-10-12T06:29:39.974" v="14252" actId="1076"/>
          <ac:picMkLst>
            <pc:docMk/>
            <pc:sldMk cId="1783041543" sldId="323"/>
            <ac:picMk id="10" creationId="{148ABBFE-9D95-8969-A576-EC5F949630D2}"/>
          </ac:picMkLst>
        </pc:picChg>
      </pc:sldChg>
      <pc:sldChg chg="addSp delSp modSp add mod">
        <pc:chgData name="Tomkins, Nick (A&amp;F, St. Lucia)" userId="0dfc5b05-a6bd-4dd7-90e4-2dca2cdfd1f5" providerId="ADAL" clId="{E8AB3DB5-A9DD-434C-AE7E-A602160CCE75}" dt="2023-10-12T06:45:12.675" v="15010" actId="20577"/>
        <pc:sldMkLst>
          <pc:docMk/>
          <pc:sldMk cId="1196976612" sldId="324"/>
        </pc:sldMkLst>
        <pc:spChg chg="mod">
          <ac:chgData name="Tomkins, Nick (A&amp;F, St. Lucia)" userId="0dfc5b05-a6bd-4dd7-90e4-2dca2cdfd1f5" providerId="ADAL" clId="{E8AB3DB5-A9DD-434C-AE7E-A602160CCE75}" dt="2023-10-12T06:30:23.266" v="14270" actId="20577"/>
          <ac:spMkLst>
            <pc:docMk/>
            <pc:sldMk cId="1196976612" sldId="324"/>
            <ac:spMk id="2" creationId="{3DEE99AF-D123-4E4F-8782-50360BEB8A5B}"/>
          </ac:spMkLst>
        </pc:spChg>
        <pc:spChg chg="mod">
          <ac:chgData name="Tomkins, Nick (A&amp;F, St. Lucia)" userId="0dfc5b05-a6bd-4dd7-90e4-2dca2cdfd1f5" providerId="ADAL" clId="{E8AB3DB5-A9DD-434C-AE7E-A602160CCE75}" dt="2023-10-12T06:45:12.675" v="15010" actId="20577"/>
          <ac:spMkLst>
            <pc:docMk/>
            <pc:sldMk cId="1196976612" sldId="324"/>
            <ac:spMk id="7" creationId="{17647F2E-A96E-093A-9DB9-95F7F7F98770}"/>
          </ac:spMkLst>
        </pc:spChg>
        <pc:picChg chg="add mod">
          <ac:chgData name="Tomkins, Nick (A&amp;F, St. Lucia)" userId="0dfc5b05-a6bd-4dd7-90e4-2dca2cdfd1f5" providerId="ADAL" clId="{E8AB3DB5-A9DD-434C-AE7E-A602160CCE75}" dt="2023-10-12T06:43:26.422" v="14804" actId="1076"/>
          <ac:picMkLst>
            <pc:docMk/>
            <pc:sldMk cId="1196976612" sldId="324"/>
            <ac:picMk id="4" creationId="{368DD88C-D3F1-B654-DCEC-BCDF7C7F26E1}"/>
          </ac:picMkLst>
        </pc:picChg>
        <pc:picChg chg="del">
          <ac:chgData name="Tomkins, Nick (A&amp;F, St. Lucia)" userId="0dfc5b05-a6bd-4dd7-90e4-2dca2cdfd1f5" providerId="ADAL" clId="{E8AB3DB5-A9DD-434C-AE7E-A602160CCE75}" dt="2023-10-12T06:31:21.906" v="14271" actId="478"/>
          <ac:picMkLst>
            <pc:docMk/>
            <pc:sldMk cId="1196976612" sldId="324"/>
            <ac:picMk id="5" creationId="{1871C4A3-0C80-5FC2-9D92-EDB5ACF1B8F7}"/>
          </ac:picMkLst>
        </pc:picChg>
      </pc:sldChg>
      <pc:sldChg chg="addSp delSp modSp add mod">
        <pc:chgData name="Tomkins, Nick (A&amp;F, St. Lucia)" userId="0dfc5b05-a6bd-4dd7-90e4-2dca2cdfd1f5" providerId="ADAL" clId="{E8AB3DB5-A9DD-434C-AE7E-A602160CCE75}" dt="2023-10-12T06:46:38.764" v="15104" actId="1076"/>
        <pc:sldMkLst>
          <pc:docMk/>
          <pc:sldMk cId="118366422" sldId="325"/>
        </pc:sldMkLst>
        <pc:spChg chg="mod">
          <ac:chgData name="Tomkins, Nick (A&amp;F, St. Lucia)" userId="0dfc5b05-a6bd-4dd7-90e4-2dca2cdfd1f5" providerId="ADAL" clId="{E8AB3DB5-A9DD-434C-AE7E-A602160CCE75}" dt="2023-10-12T06:46:14.624" v="15100" actId="5793"/>
          <ac:spMkLst>
            <pc:docMk/>
            <pc:sldMk cId="118366422" sldId="325"/>
            <ac:spMk id="7" creationId="{17647F2E-A96E-093A-9DB9-95F7F7F98770}"/>
          </ac:spMkLst>
        </pc:spChg>
        <pc:picChg chg="del">
          <ac:chgData name="Tomkins, Nick (A&amp;F, St. Lucia)" userId="0dfc5b05-a6bd-4dd7-90e4-2dca2cdfd1f5" providerId="ADAL" clId="{E8AB3DB5-A9DD-434C-AE7E-A602160CCE75}" dt="2023-10-12T06:43:30.893" v="14806" actId="478"/>
          <ac:picMkLst>
            <pc:docMk/>
            <pc:sldMk cId="118366422" sldId="325"/>
            <ac:picMk id="4" creationId="{368DD88C-D3F1-B654-DCEC-BCDF7C7F26E1}"/>
          </ac:picMkLst>
        </pc:picChg>
        <pc:picChg chg="add mod">
          <ac:chgData name="Tomkins, Nick (A&amp;F, St. Lucia)" userId="0dfc5b05-a6bd-4dd7-90e4-2dca2cdfd1f5" providerId="ADAL" clId="{E8AB3DB5-A9DD-434C-AE7E-A602160CCE75}" dt="2023-10-12T06:46:38.764" v="15104" actId="1076"/>
          <ac:picMkLst>
            <pc:docMk/>
            <pc:sldMk cId="118366422" sldId="325"/>
            <ac:picMk id="5" creationId="{79C1E148-A69A-6957-D42C-FABE6D4573F7}"/>
          </ac:picMkLst>
        </pc:picChg>
      </pc:sldChg>
      <pc:sldChg chg="addSp delSp modSp add mod">
        <pc:chgData name="Tomkins, Nick (A&amp;F, St. Lucia)" userId="0dfc5b05-a6bd-4dd7-90e4-2dca2cdfd1f5" providerId="ADAL" clId="{E8AB3DB5-A9DD-434C-AE7E-A602160CCE75}" dt="2023-10-12T06:51:41.472" v="15499" actId="1076"/>
        <pc:sldMkLst>
          <pc:docMk/>
          <pc:sldMk cId="4250495071" sldId="326"/>
        </pc:sldMkLst>
        <pc:spChg chg="mod">
          <ac:chgData name="Tomkins, Nick (A&amp;F, St. Lucia)" userId="0dfc5b05-a6bd-4dd7-90e4-2dca2cdfd1f5" providerId="ADAL" clId="{E8AB3DB5-A9DD-434C-AE7E-A602160CCE75}" dt="2023-10-12T06:51:21.488" v="15495" actId="113"/>
          <ac:spMkLst>
            <pc:docMk/>
            <pc:sldMk cId="4250495071" sldId="326"/>
            <ac:spMk id="7" creationId="{17647F2E-A96E-093A-9DB9-95F7F7F98770}"/>
          </ac:spMkLst>
        </pc:spChg>
        <pc:picChg chg="add mod">
          <ac:chgData name="Tomkins, Nick (A&amp;F, St. Lucia)" userId="0dfc5b05-a6bd-4dd7-90e4-2dca2cdfd1f5" providerId="ADAL" clId="{E8AB3DB5-A9DD-434C-AE7E-A602160CCE75}" dt="2023-10-12T06:51:41.472" v="15499" actId="1076"/>
          <ac:picMkLst>
            <pc:docMk/>
            <pc:sldMk cId="4250495071" sldId="326"/>
            <ac:picMk id="4" creationId="{1F7A2089-801E-7FAD-3103-88B9A076AF50}"/>
          </ac:picMkLst>
        </pc:picChg>
        <pc:picChg chg="del">
          <ac:chgData name="Tomkins, Nick (A&amp;F, St. Lucia)" userId="0dfc5b05-a6bd-4dd7-90e4-2dca2cdfd1f5" providerId="ADAL" clId="{E8AB3DB5-A9DD-434C-AE7E-A602160CCE75}" dt="2023-10-12T06:48:57.492" v="15106" actId="478"/>
          <ac:picMkLst>
            <pc:docMk/>
            <pc:sldMk cId="4250495071" sldId="326"/>
            <ac:picMk id="5" creationId="{79C1E148-A69A-6957-D42C-FABE6D4573F7}"/>
          </ac:picMkLst>
        </pc:picChg>
      </pc:sldChg>
      <pc:sldChg chg="addSp delSp modSp add mod">
        <pc:chgData name="Tomkins, Nick (A&amp;F, St. Lucia)" userId="0dfc5b05-a6bd-4dd7-90e4-2dca2cdfd1f5" providerId="ADAL" clId="{E8AB3DB5-A9DD-434C-AE7E-A602160CCE75}" dt="2023-10-12T06:58:19.084" v="15995" actId="20577"/>
        <pc:sldMkLst>
          <pc:docMk/>
          <pc:sldMk cId="3185786939" sldId="327"/>
        </pc:sldMkLst>
        <pc:spChg chg="mod">
          <ac:chgData name="Tomkins, Nick (A&amp;F, St. Lucia)" userId="0dfc5b05-a6bd-4dd7-90e4-2dca2cdfd1f5" providerId="ADAL" clId="{E8AB3DB5-A9DD-434C-AE7E-A602160CCE75}" dt="2023-10-12T06:55:01.309" v="15844" actId="20577"/>
          <ac:spMkLst>
            <pc:docMk/>
            <pc:sldMk cId="3185786939" sldId="327"/>
            <ac:spMk id="2" creationId="{3DEE99AF-D123-4E4F-8782-50360BEB8A5B}"/>
          </ac:spMkLst>
        </pc:spChg>
        <pc:spChg chg="mod">
          <ac:chgData name="Tomkins, Nick (A&amp;F, St. Lucia)" userId="0dfc5b05-a6bd-4dd7-90e4-2dca2cdfd1f5" providerId="ADAL" clId="{E8AB3DB5-A9DD-434C-AE7E-A602160CCE75}" dt="2023-10-12T06:58:19.084" v="15995" actId="20577"/>
          <ac:spMkLst>
            <pc:docMk/>
            <pc:sldMk cId="3185786939" sldId="327"/>
            <ac:spMk id="7" creationId="{17647F2E-A96E-093A-9DB9-95F7F7F98770}"/>
          </ac:spMkLst>
        </pc:spChg>
        <pc:picChg chg="del">
          <ac:chgData name="Tomkins, Nick (A&amp;F, St. Lucia)" userId="0dfc5b05-a6bd-4dd7-90e4-2dca2cdfd1f5" providerId="ADAL" clId="{E8AB3DB5-A9DD-434C-AE7E-A602160CCE75}" dt="2023-10-12T06:51:51.976" v="15501" actId="478"/>
          <ac:picMkLst>
            <pc:docMk/>
            <pc:sldMk cId="3185786939" sldId="327"/>
            <ac:picMk id="4" creationId="{1F7A2089-801E-7FAD-3103-88B9A076AF50}"/>
          </ac:picMkLst>
        </pc:picChg>
        <pc:picChg chg="add mod">
          <ac:chgData name="Tomkins, Nick (A&amp;F, St. Lucia)" userId="0dfc5b05-a6bd-4dd7-90e4-2dca2cdfd1f5" providerId="ADAL" clId="{E8AB3DB5-A9DD-434C-AE7E-A602160CCE75}" dt="2023-10-12T06:54:41.489" v="15821" actId="1076"/>
          <ac:picMkLst>
            <pc:docMk/>
            <pc:sldMk cId="3185786939" sldId="327"/>
            <ac:picMk id="5" creationId="{3164E776-3BF8-0C43-2F46-941CE7C44B04}"/>
          </ac:picMkLst>
        </pc:picChg>
      </pc:sldChg>
      <pc:sldChg chg="modSp add mod">
        <pc:chgData name="Tomkins, Nick (A&amp;F, St. Lucia)" userId="0dfc5b05-a6bd-4dd7-90e4-2dca2cdfd1f5" providerId="ADAL" clId="{E8AB3DB5-A9DD-434C-AE7E-A602160CCE75}" dt="2023-10-12T07:05:00.139" v="16556" actId="20577"/>
        <pc:sldMkLst>
          <pc:docMk/>
          <pc:sldMk cId="2482776606" sldId="328"/>
        </pc:sldMkLst>
        <pc:spChg chg="mod">
          <ac:chgData name="Tomkins, Nick (A&amp;F, St. Lucia)" userId="0dfc5b05-a6bd-4dd7-90e4-2dca2cdfd1f5" providerId="ADAL" clId="{E8AB3DB5-A9DD-434C-AE7E-A602160CCE75}" dt="2023-10-12T07:05:00.139" v="16556" actId="20577"/>
          <ac:spMkLst>
            <pc:docMk/>
            <pc:sldMk cId="2482776606" sldId="328"/>
            <ac:spMk id="7" creationId="{4254C7F9-E691-4D47-8695-BD62EF467723}"/>
          </ac:spMkLst>
        </pc:spChg>
        <pc:spChg chg="mod">
          <ac:chgData name="Tomkins, Nick (A&amp;F, St. Lucia)" userId="0dfc5b05-a6bd-4dd7-90e4-2dca2cdfd1f5" providerId="ADAL" clId="{E8AB3DB5-A9DD-434C-AE7E-A602160CCE75}" dt="2023-10-12T07:02:00.827" v="16232" actId="20577"/>
          <ac:spMkLst>
            <pc:docMk/>
            <pc:sldMk cId="2482776606" sldId="328"/>
            <ac:spMk id="9" creationId="{18E70C7B-1133-44FC-ABAD-2C98643FAFAE}"/>
          </ac:spMkLst>
        </pc:spChg>
      </pc:sldChg>
      <pc:sldChg chg="addSp delSp modSp add mod">
        <pc:chgData name="Tomkins, Nick (A&amp;F, St. Lucia)" userId="0dfc5b05-a6bd-4dd7-90e4-2dca2cdfd1f5" providerId="ADAL" clId="{E8AB3DB5-A9DD-434C-AE7E-A602160CCE75}" dt="2023-10-12T07:14:09.948" v="17040" actId="5793"/>
        <pc:sldMkLst>
          <pc:docMk/>
          <pc:sldMk cId="1776223675" sldId="329"/>
        </pc:sldMkLst>
        <pc:spChg chg="mod">
          <ac:chgData name="Tomkins, Nick (A&amp;F, St. Lucia)" userId="0dfc5b05-a6bd-4dd7-90e4-2dca2cdfd1f5" providerId="ADAL" clId="{E8AB3DB5-A9DD-434C-AE7E-A602160CCE75}" dt="2023-10-12T07:05:35.941" v="16561" actId="20577"/>
          <ac:spMkLst>
            <pc:docMk/>
            <pc:sldMk cId="1776223675" sldId="329"/>
            <ac:spMk id="2" creationId="{3DEE99AF-D123-4E4F-8782-50360BEB8A5B}"/>
          </ac:spMkLst>
        </pc:spChg>
        <pc:spChg chg="add mod">
          <ac:chgData name="Tomkins, Nick (A&amp;F, St. Lucia)" userId="0dfc5b05-a6bd-4dd7-90e4-2dca2cdfd1f5" providerId="ADAL" clId="{E8AB3DB5-A9DD-434C-AE7E-A602160CCE75}" dt="2023-10-12T07:14:09.948" v="17040" actId="5793"/>
          <ac:spMkLst>
            <pc:docMk/>
            <pc:sldMk cId="1776223675" sldId="329"/>
            <ac:spMk id="3" creationId="{EEF1AF8A-A738-930A-C430-286EE79B1ECF}"/>
          </ac:spMkLst>
        </pc:spChg>
        <pc:spChg chg="mod">
          <ac:chgData name="Tomkins, Nick (A&amp;F, St. Lucia)" userId="0dfc5b05-a6bd-4dd7-90e4-2dca2cdfd1f5" providerId="ADAL" clId="{E8AB3DB5-A9DD-434C-AE7E-A602160CCE75}" dt="2023-10-12T07:08:32.260" v="16789"/>
          <ac:spMkLst>
            <pc:docMk/>
            <pc:sldMk cId="1776223675" sldId="329"/>
            <ac:spMk id="4" creationId="{C9DD7C51-B491-6FFB-1EE3-3A0F126F0264}"/>
          </ac:spMkLst>
        </pc:spChg>
        <pc:spChg chg="del">
          <ac:chgData name="Tomkins, Nick (A&amp;F, St. Lucia)" userId="0dfc5b05-a6bd-4dd7-90e4-2dca2cdfd1f5" providerId="ADAL" clId="{E8AB3DB5-A9DD-434C-AE7E-A602160CCE75}" dt="2023-10-12T07:05:24.187" v="16558" actId="478"/>
          <ac:spMkLst>
            <pc:docMk/>
            <pc:sldMk cId="1776223675" sldId="329"/>
            <ac:spMk id="9" creationId="{BF42502B-A91B-37B0-56A7-3E0F41AA4D3C}"/>
          </ac:spMkLst>
        </pc:spChg>
        <pc:picChg chg="add mod">
          <ac:chgData name="Tomkins, Nick (A&amp;F, St. Lucia)" userId="0dfc5b05-a6bd-4dd7-90e4-2dca2cdfd1f5" providerId="ADAL" clId="{E8AB3DB5-A9DD-434C-AE7E-A602160CCE75}" dt="2023-10-12T07:09:02.462" v="16795" actId="1076"/>
          <ac:picMkLst>
            <pc:docMk/>
            <pc:sldMk cId="1776223675" sldId="329"/>
            <ac:picMk id="6" creationId="{EE3BFED5-62CA-C848-7AD1-DBC8484134C1}"/>
          </ac:picMkLst>
        </pc:picChg>
        <pc:picChg chg="del">
          <ac:chgData name="Tomkins, Nick (A&amp;F, St. Lucia)" userId="0dfc5b05-a6bd-4dd7-90e4-2dca2cdfd1f5" providerId="ADAL" clId="{E8AB3DB5-A9DD-434C-AE7E-A602160CCE75}" dt="2023-10-12T07:05:33.611" v="16559" actId="478"/>
          <ac:picMkLst>
            <pc:docMk/>
            <pc:sldMk cId="1776223675" sldId="329"/>
            <ac:picMk id="8" creationId="{BCD218A2-96C1-9357-7A8E-A361AF5E01B2}"/>
          </ac:picMkLst>
        </pc:picChg>
      </pc:sldChg>
      <pc:sldChg chg="addSp delSp modSp add mod">
        <pc:chgData name="Tomkins, Nick (A&amp;F, St. Lucia)" userId="0dfc5b05-a6bd-4dd7-90e4-2dca2cdfd1f5" providerId="ADAL" clId="{E8AB3DB5-A9DD-434C-AE7E-A602160CCE75}" dt="2023-10-12T07:15:57.051" v="17172" actId="11"/>
        <pc:sldMkLst>
          <pc:docMk/>
          <pc:sldMk cId="4121616714" sldId="330"/>
        </pc:sldMkLst>
        <pc:spChg chg="del">
          <ac:chgData name="Tomkins, Nick (A&amp;F, St. Lucia)" userId="0dfc5b05-a6bd-4dd7-90e4-2dca2cdfd1f5" providerId="ADAL" clId="{E8AB3DB5-A9DD-434C-AE7E-A602160CCE75}" dt="2023-10-12T07:14:58.260" v="17056" actId="478"/>
          <ac:spMkLst>
            <pc:docMk/>
            <pc:sldMk cId="4121616714" sldId="330"/>
            <ac:spMk id="3" creationId="{EEF1AF8A-A738-930A-C430-286EE79B1ECF}"/>
          </ac:spMkLst>
        </pc:spChg>
        <pc:spChg chg="mod">
          <ac:chgData name="Tomkins, Nick (A&amp;F, St. Lucia)" userId="0dfc5b05-a6bd-4dd7-90e4-2dca2cdfd1f5" providerId="ADAL" clId="{E8AB3DB5-A9DD-434C-AE7E-A602160CCE75}" dt="2023-10-12T07:15:57.051" v="17172" actId="11"/>
          <ac:spMkLst>
            <pc:docMk/>
            <pc:sldMk cId="4121616714" sldId="330"/>
            <ac:spMk id="4" creationId="{C9DD7C51-B491-6FFB-1EE3-3A0F126F0264}"/>
          </ac:spMkLst>
        </pc:spChg>
        <pc:picChg chg="del">
          <ac:chgData name="Tomkins, Nick (A&amp;F, St. Lucia)" userId="0dfc5b05-a6bd-4dd7-90e4-2dca2cdfd1f5" providerId="ADAL" clId="{E8AB3DB5-A9DD-434C-AE7E-A602160CCE75}" dt="2023-10-12T07:14:56.457" v="17055" actId="478"/>
          <ac:picMkLst>
            <pc:docMk/>
            <pc:sldMk cId="4121616714" sldId="330"/>
            <ac:picMk id="6" creationId="{EE3BFED5-62CA-C848-7AD1-DBC8484134C1}"/>
          </ac:picMkLst>
        </pc:picChg>
        <pc:picChg chg="add mod">
          <ac:chgData name="Tomkins, Nick (A&amp;F, St. Lucia)" userId="0dfc5b05-a6bd-4dd7-90e4-2dca2cdfd1f5" providerId="ADAL" clId="{E8AB3DB5-A9DD-434C-AE7E-A602160CCE75}" dt="2023-10-12T07:15:52.112" v="17171" actId="1076"/>
          <ac:picMkLst>
            <pc:docMk/>
            <pc:sldMk cId="4121616714" sldId="330"/>
            <ac:picMk id="7" creationId="{232BEB87-CC03-2E41-EBC3-AB7BBB29F397}"/>
          </ac:picMkLst>
        </pc:picChg>
      </pc:sldChg>
      <pc:sldChg chg="addSp delSp modSp add mod">
        <pc:chgData name="Tomkins, Nick (A&amp;F, St. Lucia)" userId="0dfc5b05-a6bd-4dd7-90e4-2dca2cdfd1f5" providerId="ADAL" clId="{E8AB3DB5-A9DD-434C-AE7E-A602160CCE75}" dt="2023-10-12T07:22:05.836" v="17363" actId="5793"/>
        <pc:sldMkLst>
          <pc:docMk/>
          <pc:sldMk cId="593369232" sldId="331"/>
        </pc:sldMkLst>
        <pc:spChg chg="mod">
          <ac:chgData name="Tomkins, Nick (A&amp;F, St. Lucia)" userId="0dfc5b05-a6bd-4dd7-90e4-2dca2cdfd1f5" providerId="ADAL" clId="{E8AB3DB5-A9DD-434C-AE7E-A602160CCE75}" dt="2023-10-12T07:16:03.568" v="17180" actId="20577"/>
          <ac:spMkLst>
            <pc:docMk/>
            <pc:sldMk cId="593369232" sldId="331"/>
            <ac:spMk id="2" creationId="{3DEE99AF-D123-4E4F-8782-50360BEB8A5B}"/>
          </ac:spMkLst>
        </pc:spChg>
        <pc:spChg chg="mod">
          <ac:chgData name="Tomkins, Nick (A&amp;F, St. Lucia)" userId="0dfc5b05-a6bd-4dd7-90e4-2dca2cdfd1f5" providerId="ADAL" clId="{E8AB3DB5-A9DD-434C-AE7E-A602160CCE75}" dt="2023-10-12T07:22:05.836" v="17363" actId="5793"/>
          <ac:spMkLst>
            <pc:docMk/>
            <pc:sldMk cId="593369232" sldId="331"/>
            <ac:spMk id="4" creationId="{C9DD7C51-B491-6FFB-1EE3-3A0F126F0264}"/>
          </ac:spMkLst>
        </pc:spChg>
        <pc:spChg chg="add mod">
          <ac:chgData name="Tomkins, Nick (A&amp;F, St. Lucia)" userId="0dfc5b05-a6bd-4dd7-90e4-2dca2cdfd1f5" providerId="ADAL" clId="{E8AB3DB5-A9DD-434C-AE7E-A602160CCE75}" dt="2023-10-12T07:19:11.706" v="17236" actId="164"/>
          <ac:spMkLst>
            <pc:docMk/>
            <pc:sldMk cId="593369232" sldId="331"/>
            <ac:spMk id="5" creationId="{10D3DE40-EF73-B709-D255-383D0BBB5DBE}"/>
          </ac:spMkLst>
        </pc:spChg>
        <pc:spChg chg="mod">
          <ac:chgData name="Tomkins, Nick (A&amp;F, St. Lucia)" userId="0dfc5b05-a6bd-4dd7-90e4-2dca2cdfd1f5" providerId="ADAL" clId="{E8AB3DB5-A9DD-434C-AE7E-A602160CCE75}" dt="2023-10-12T07:19:24.981" v="17239"/>
          <ac:spMkLst>
            <pc:docMk/>
            <pc:sldMk cId="593369232" sldId="331"/>
            <ac:spMk id="16" creationId="{19ED724E-FD81-86B6-C097-F64FE81FB4CF}"/>
          </ac:spMkLst>
        </pc:spChg>
        <pc:spChg chg="mod">
          <ac:chgData name="Tomkins, Nick (A&amp;F, St. Lucia)" userId="0dfc5b05-a6bd-4dd7-90e4-2dca2cdfd1f5" providerId="ADAL" clId="{E8AB3DB5-A9DD-434C-AE7E-A602160CCE75}" dt="2023-10-12T07:19:37.398" v="17241"/>
          <ac:spMkLst>
            <pc:docMk/>
            <pc:sldMk cId="593369232" sldId="331"/>
            <ac:spMk id="19" creationId="{4D1BDD42-2D0B-B60E-AF40-4F31259C9ABE}"/>
          </ac:spMkLst>
        </pc:spChg>
        <pc:spChg chg="mod">
          <ac:chgData name="Tomkins, Nick (A&amp;F, St. Lucia)" userId="0dfc5b05-a6bd-4dd7-90e4-2dca2cdfd1f5" providerId="ADAL" clId="{E8AB3DB5-A9DD-434C-AE7E-A602160CCE75}" dt="2023-10-12T07:20:05.866" v="17247"/>
          <ac:spMkLst>
            <pc:docMk/>
            <pc:sldMk cId="593369232" sldId="331"/>
            <ac:spMk id="24" creationId="{E3AFFBC8-11B0-269F-31AC-B42CF5C97FF9}"/>
          </ac:spMkLst>
        </pc:spChg>
        <pc:spChg chg="mod">
          <ac:chgData name="Tomkins, Nick (A&amp;F, St. Lucia)" userId="0dfc5b05-a6bd-4dd7-90e4-2dca2cdfd1f5" providerId="ADAL" clId="{E8AB3DB5-A9DD-434C-AE7E-A602160CCE75}" dt="2023-10-12T07:20:28.899" v="17254"/>
          <ac:spMkLst>
            <pc:docMk/>
            <pc:sldMk cId="593369232" sldId="331"/>
            <ac:spMk id="30" creationId="{6147D2CC-77C3-574F-712A-C0D5A5298FAB}"/>
          </ac:spMkLst>
        </pc:spChg>
        <pc:grpChg chg="add mod">
          <ac:chgData name="Tomkins, Nick (A&amp;F, St. Lucia)" userId="0dfc5b05-a6bd-4dd7-90e4-2dca2cdfd1f5" providerId="ADAL" clId="{E8AB3DB5-A9DD-434C-AE7E-A602160CCE75}" dt="2023-10-12T07:20:27.551" v="17253" actId="164"/>
          <ac:grpSpMkLst>
            <pc:docMk/>
            <pc:sldMk cId="593369232" sldId="331"/>
            <ac:grpSpMk id="14" creationId="{F4FD7050-A58F-412E-F85C-7F646E122BD3}"/>
          </ac:grpSpMkLst>
        </pc:grpChg>
        <pc:grpChg chg="add mod">
          <ac:chgData name="Tomkins, Nick (A&amp;F, St. Lucia)" userId="0dfc5b05-a6bd-4dd7-90e4-2dca2cdfd1f5" providerId="ADAL" clId="{E8AB3DB5-A9DD-434C-AE7E-A602160CCE75}" dt="2023-10-12T07:19:30.651" v="17240" actId="1076"/>
          <ac:grpSpMkLst>
            <pc:docMk/>
            <pc:sldMk cId="593369232" sldId="331"/>
            <ac:grpSpMk id="15" creationId="{253E3E7B-6051-D9A7-D3C0-634EE41322E9}"/>
          </ac:grpSpMkLst>
        </pc:grpChg>
        <pc:grpChg chg="add mod">
          <ac:chgData name="Tomkins, Nick (A&amp;F, St. Lucia)" userId="0dfc5b05-a6bd-4dd7-90e4-2dca2cdfd1f5" providerId="ADAL" clId="{E8AB3DB5-A9DD-434C-AE7E-A602160CCE75}" dt="2023-10-12T07:19:51.467" v="17244" actId="1076"/>
          <ac:grpSpMkLst>
            <pc:docMk/>
            <pc:sldMk cId="593369232" sldId="331"/>
            <ac:grpSpMk id="18" creationId="{6BD067CC-F566-A316-BA8E-C9C869737A36}"/>
          </ac:grpSpMkLst>
        </pc:grpChg>
        <pc:grpChg chg="add del mod">
          <ac:chgData name="Tomkins, Nick (A&amp;F, St. Lucia)" userId="0dfc5b05-a6bd-4dd7-90e4-2dca2cdfd1f5" providerId="ADAL" clId="{E8AB3DB5-A9DD-434C-AE7E-A602160CCE75}" dt="2023-10-12T07:20:18.075" v="17252" actId="478"/>
          <ac:grpSpMkLst>
            <pc:docMk/>
            <pc:sldMk cId="593369232" sldId="331"/>
            <ac:grpSpMk id="23" creationId="{E2CC483E-FDC8-7FB9-E545-CE8F7AC00B87}"/>
          </ac:grpSpMkLst>
        </pc:grpChg>
        <pc:grpChg chg="add mod">
          <ac:chgData name="Tomkins, Nick (A&amp;F, St. Lucia)" userId="0dfc5b05-a6bd-4dd7-90e4-2dca2cdfd1f5" providerId="ADAL" clId="{E8AB3DB5-A9DD-434C-AE7E-A602160CCE75}" dt="2023-10-12T07:20:27.551" v="17253" actId="164"/>
          <ac:grpSpMkLst>
            <pc:docMk/>
            <pc:sldMk cId="593369232" sldId="331"/>
            <ac:grpSpMk id="26" creationId="{F9F4F3B9-181E-9495-A49C-592F9BB09E9D}"/>
          </ac:grpSpMkLst>
        </pc:grpChg>
        <pc:grpChg chg="add mod">
          <ac:chgData name="Tomkins, Nick (A&amp;F, St. Lucia)" userId="0dfc5b05-a6bd-4dd7-90e4-2dca2cdfd1f5" providerId="ADAL" clId="{E8AB3DB5-A9DD-434C-AE7E-A602160CCE75}" dt="2023-10-12T07:20:44.723" v="17260" actId="1037"/>
          <ac:grpSpMkLst>
            <pc:docMk/>
            <pc:sldMk cId="593369232" sldId="331"/>
            <ac:grpSpMk id="27" creationId="{56EA6D29-A923-F341-E258-573CB4862B5E}"/>
          </ac:grpSpMkLst>
        </pc:grpChg>
        <pc:grpChg chg="mod">
          <ac:chgData name="Tomkins, Nick (A&amp;F, St. Lucia)" userId="0dfc5b05-a6bd-4dd7-90e4-2dca2cdfd1f5" providerId="ADAL" clId="{E8AB3DB5-A9DD-434C-AE7E-A602160CCE75}" dt="2023-10-12T07:20:28.899" v="17254"/>
          <ac:grpSpMkLst>
            <pc:docMk/>
            <pc:sldMk cId="593369232" sldId="331"/>
            <ac:grpSpMk id="28" creationId="{8EFDDF6F-F4D5-10E3-FD7B-3F9F84207549}"/>
          </ac:grpSpMkLst>
        </pc:grpChg>
        <pc:picChg chg="add mod">
          <ac:chgData name="Tomkins, Nick (A&amp;F, St. Lucia)" userId="0dfc5b05-a6bd-4dd7-90e4-2dca2cdfd1f5" providerId="ADAL" clId="{E8AB3DB5-A9DD-434C-AE7E-A602160CCE75}" dt="2023-10-12T07:16:23.075" v="17185" actId="1076"/>
          <ac:picMkLst>
            <pc:docMk/>
            <pc:sldMk cId="593369232" sldId="331"/>
            <ac:picMk id="3" creationId="{77ABAF63-B1F2-BAA9-6765-8E7E1FA26BFB}"/>
          </ac:picMkLst>
        </pc:picChg>
        <pc:picChg chg="mod ord">
          <ac:chgData name="Tomkins, Nick (A&amp;F, St. Lucia)" userId="0dfc5b05-a6bd-4dd7-90e4-2dca2cdfd1f5" providerId="ADAL" clId="{E8AB3DB5-A9DD-434C-AE7E-A602160CCE75}" dt="2023-10-12T07:17:34.868" v="17195" actId="167"/>
          <ac:picMkLst>
            <pc:docMk/>
            <pc:sldMk cId="593369232" sldId="331"/>
            <ac:picMk id="7" creationId="{232BEB87-CC03-2E41-EBC3-AB7BBB29F397}"/>
          </ac:picMkLst>
        </pc:picChg>
        <pc:cxnChg chg="add mod">
          <ac:chgData name="Tomkins, Nick (A&amp;F, St. Lucia)" userId="0dfc5b05-a6bd-4dd7-90e4-2dca2cdfd1f5" providerId="ADAL" clId="{E8AB3DB5-A9DD-434C-AE7E-A602160CCE75}" dt="2023-10-12T07:19:11.706" v="17236" actId="164"/>
          <ac:cxnSpMkLst>
            <pc:docMk/>
            <pc:sldMk cId="593369232" sldId="331"/>
            <ac:cxnSpMk id="8" creationId="{46B315E6-10F2-2646-3A07-17472095B596}"/>
          </ac:cxnSpMkLst>
        </pc:cxnChg>
        <pc:cxnChg chg="add mod">
          <ac:chgData name="Tomkins, Nick (A&amp;F, St. Lucia)" userId="0dfc5b05-a6bd-4dd7-90e4-2dca2cdfd1f5" providerId="ADAL" clId="{E8AB3DB5-A9DD-434C-AE7E-A602160CCE75}" dt="2023-10-12T07:20:27.551" v="17253" actId="164"/>
          <ac:cxnSpMkLst>
            <pc:docMk/>
            <pc:sldMk cId="593369232" sldId="331"/>
            <ac:cxnSpMk id="10" creationId="{64698A6D-69B5-27C9-9634-C7E3DDFB9920}"/>
          </ac:cxnSpMkLst>
        </pc:cxnChg>
        <pc:cxnChg chg="mod">
          <ac:chgData name="Tomkins, Nick (A&amp;F, St. Lucia)" userId="0dfc5b05-a6bd-4dd7-90e4-2dca2cdfd1f5" providerId="ADAL" clId="{E8AB3DB5-A9DD-434C-AE7E-A602160CCE75}" dt="2023-10-12T07:19:24.981" v="17239"/>
          <ac:cxnSpMkLst>
            <pc:docMk/>
            <pc:sldMk cId="593369232" sldId="331"/>
            <ac:cxnSpMk id="17" creationId="{041061DB-56E1-1B37-501D-64B50AEFC31D}"/>
          </ac:cxnSpMkLst>
        </pc:cxnChg>
        <pc:cxnChg chg="mod">
          <ac:chgData name="Tomkins, Nick (A&amp;F, St. Lucia)" userId="0dfc5b05-a6bd-4dd7-90e4-2dca2cdfd1f5" providerId="ADAL" clId="{E8AB3DB5-A9DD-434C-AE7E-A602160CCE75}" dt="2023-10-12T07:20:03.242" v="17246" actId="14100"/>
          <ac:cxnSpMkLst>
            <pc:docMk/>
            <pc:sldMk cId="593369232" sldId="331"/>
            <ac:cxnSpMk id="20" creationId="{AAFA3637-DC7F-4CEB-153D-38FDBDD12E72}"/>
          </ac:cxnSpMkLst>
        </pc:cxnChg>
        <pc:cxnChg chg="mod">
          <ac:chgData name="Tomkins, Nick (A&amp;F, St. Lucia)" userId="0dfc5b05-a6bd-4dd7-90e4-2dca2cdfd1f5" providerId="ADAL" clId="{E8AB3DB5-A9DD-434C-AE7E-A602160CCE75}" dt="2023-10-12T07:20:05.866" v="17247"/>
          <ac:cxnSpMkLst>
            <pc:docMk/>
            <pc:sldMk cId="593369232" sldId="331"/>
            <ac:cxnSpMk id="25" creationId="{BB651527-FEB0-DB6A-3C75-371A901E2E53}"/>
          </ac:cxnSpMkLst>
        </pc:cxnChg>
        <pc:cxnChg chg="mod">
          <ac:chgData name="Tomkins, Nick (A&amp;F, St. Lucia)" userId="0dfc5b05-a6bd-4dd7-90e4-2dca2cdfd1f5" providerId="ADAL" clId="{E8AB3DB5-A9DD-434C-AE7E-A602160CCE75}" dt="2023-10-12T07:20:28.899" v="17254"/>
          <ac:cxnSpMkLst>
            <pc:docMk/>
            <pc:sldMk cId="593369232" sldId="331"/>
            <ac:cxnSpMk id="29" creationId="{45F2FEEB-592D-5EA4-7D93-C6BAE0D6A767}"/>
          </ac:cxnSpMkLst>
        </pc:cxnChg>
        <pc:cxnChg chg="mod">
          <ac:chgData name="Tomkins, Nick (A&amp;F, St. Lucia)" userId="0dfc5b05-a6bd-4dd7-90e4-2dca2cdfd1f5" providerId="ADAL" clId="{E8AB3DB5-A9DD-434C-AE7E-A602160CCE75}" dt="2023-10-12T07:20:28.899" v="17254"/>
          <ac:cxnSpMkLst>
            <pc:docMk/>
            <pc:sldMk cId="593369232" sldId="331"/>
            <ac:cxnSpMk id="31" creationId="{741A7FD5-8F1A-CE6C-03DA-2087DABE1E95}"/>
          </ac:cxnSpMkLst>
        </pc:cxnChg>
      </pc:sldChg>
      <pc:sldChg chg="modSp add mod">
        <pc:chgData name="Tomkins, Nick (A&amp;F, St. Lucia)" userId="0dfc5b05-a6bd-4dd7-90e4-2dca2cdfd1f5" providerId="ADAL" clId="{E8AB3DB5-A9DD-434C-AE7E-A602160CCE75}" dt="2023-10-12T09:16:32.471" v="17877" actId="20577"/>
        <pc:sldMkLst>
          <pc:docMk/>
          <pc:sldMk cId="2387205709" sldId="332"/>
        </pc:sldMkLst>
        <pc:spChg chg="mod">
          <ac:chgData name="Tomkins, Nick (A&amp;F, St. Lucia)" userId="0dfc5b05-a6bd-4dd7-90e4-2dca2cdfd1f5" providerId="ADAL" clId="{E8AB3DB5-A9DD-434C-AE7E-A602160CCE75}" dt="2023-10-12T09:16:32.471" v="17877" actId="20577"/>
          <ac:spMkLst>
            <pc:docMk/>
            <pc:sldMk cId="2387205709" sldId="332"/>
            <ac:spMk id="3" creationId="{6BD48284-1E9F-43B6-B23B-0298B318A54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7ABAFF-C606-47ED-AEFC-5E1D1A7BBA63}" type="datetimeFigureOut">
              <a:rPr lang="en-AU" smtClean="0"/>
              <a:t>11/10/2023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184C36-5AFD-43B3-AECF-D3D72B7BF44D}" type="slidenum">
              <a:rPr lang="en-AU" smtClean="0"/>
              <a:t>‹#›</a:t>
            </a:fld>
            <a:endParaRPr lang="en-AU"/>
          </a:p>
        </p:txBody>
      </p:sp>
    </p:spTree>
    <p:extLst>
      <p:ext uri="{BB962C8B-B14F-4D97-AF65-F5344CB8AC3E}">
        <p14:creationId xmlns:p14="http://schemas.microsoft.com/office/powerpoint/2010/main" val="697943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2B4FE-89C7-40CC-8B4E-FC3723CABF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DCEE6732-B65E-4ED1-896B-EBCF3AEFBB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52CE051-66A7-467B-BD3C-501FC29D8D9D}"/>
              </a:ext>
            </a:extLst>
          </p:cNvPr>
          <p:cNvSpPr>
            <a:spLocks noGrp="1"/>
          </p:cNvSpPr>
          <p:nvPr>
            <p:ph type="dt" sz="half" idx="10"/>
          </p:nvPr>
        </p:nvSpPr>
        <p:spPr/>
        <p:txBody>
          <a:bodyPr/>
          <a:lstStyle/>
          <a:p>
            <a:fld id="{F7C46E6E-16BD-43C0-BFCB-9E02519BD006}" type="datetime1">
              <a:rPr lang="en-AU" smtClean="0"/>
              <a:t>11/10/2023</a:t>
            </a:fld>
            <a:endParaRPr lang="en-AU"/>
          </a:p>
        </p:txBody>
      </p:sp>
      <p:sp>
        <p:nvSpPr>
          <p:cNvPr id="5" name="Footer Placeholder 4">
            <a:extLst>
              <a:ext uri="{FF2B5EF4-FFF2-40B4-BE49-F238E27FC236}">
                <a16:creationId xmlns:a16="http://schemas.microsoft.com/office/drawing/2014/main" id="{D23CC592-FCD7-4905-9BA4-C801A140E2E1}"/>
              </a:ext>
            </a:extLst>
          </p:cNvPr>
          <p:cNvSpPr>
            <a:spLocks noGrp="1"/>
          </p:cNvSpPr>
          <p:nvPr>
            <p:ph type="ftr" sz="quarter" idx="11"/>
          </p:nvPr>
        </p:nvSpPr>
        <p:spPr/>
        <p:txBody>
          <a:bodyPr/>
          <a:lstStyle/>
          <a:p>
            <a:r>
              <a:rPr lang="en-US"/>
              <a:t>City of Ipswich Pipe Band | Understanding the Music</a:t>
            </a:r>
            <a:endParaRPr lang="en-AU"/>
          </a:p>
        </p:txBody>
      </p:sp>
      <p:sp>
        <p:nvSpPr>
          <p:cNvPr id="6" name="Slide Number Placeholder 5">
            <a:extLst>
              <a:ext uri="{FF2B5EF4-FFF2-40B4-BE49-F238E27FC236}">
                <a16:creationId xmlns:a16="http://schemas.microsoft.com/office/drawing/2014/main" id="{AF4DF0CA-DA1E-4AC6-A945-3637E18155EC}"/>
              </a:ext>
            </a:extLst>
          </p:cNvPr>
          <p:cNvSpPr>
            <a:spLocks noGrp="1"/>
          </p:cNvSpPr>
          <p:nvPr>
            <p:ph type="sldNum" sz="quarter" idx="12"/>
          </p:nvPr>
        </p:nvSpPr>
        <p:spPr/>
        <p:txBody>
          <a:bodyPr/>
          <a:lstStyle/>
          <a:p>
            <a:fld id="{DCE7AA24-F481-44B0-B701-7857F09ADC8E}" type="slidenum">
              <a:rPr lang="en-AU" smtClean="0"/>
              <a:t>‹#›</a:t>
            </a:fld>
            <a:endParaRPr lang="en-AU"/>
          </a:p>
        </p:txBody>
      </p:sp>
    </p:spTree>
    <p:extLst>
      <p:ext uri="{BB962C8B-B14F-4D97-AF65-F5344CB8AC3E}">
        <p14:creationId xmlns:p14="http://schemas.microsoft.com/office/powerpoint/2010/main" val="2465909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F1F22-8771-4794-96AA-6955E59DDD3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003C2CE-9023-4F32-81C2-279C10F96EC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AECDBD7-24D5-4069-B33F-A5D9848FDB8D}"/>
              </a:ext>
            </a:extLst>
          </p:cNvPr>
          <p:cNvSpPr>
            <a:spLocks noGrp="1"/>
          </p:cNvSpPr>
          <p:nvPr>
            <p:ph type="dt" sz="half" idx="10"/>
          </p:nvPr>
        </p:nvSpPr>
        <p:spPr/>
        <p:txBody>
          <a:bodyPr/>
          <a:lstStyle/>
          <a:p>
            <a:fld id="{54102C88-2BB0-48F7-A03D-BB11AA464143}" type="datetime1">
              <a:rPr lang="en-AU" smtClean="0"/>
              <a:t>11/10/2023</a:t>
            </a:fld>
            <a:endParaRPr lang="en-AU"/>
          </a:p>
        </p:txBody>
      </p:sp>
      <p:sp>
        <p:nvSpPr>
          <p:cNvPr id="5" name="Footer Placeholder 4">
            <a:extLst>
              <a:ext uri="{FF2B5EF4-FFF2-40B4-BE49-F238E27FC236}">
                <a16:creationId xmlns:a16="http://schemas.microsoft.com/office/drawing/2014/main" id="{DB9C6126-DFCA-4D68-BABF-DBBD4D24425E}"/>
              </a:ext>
            </a:extLst>
          </p:cNvPr>
          <p:cNvSpPr>
            <a:spLocks noGrp="1"/>
          </p:cNvSpPr>
          <p:nvPr>
            <p:ph type="ftr" sz="quarter" idx="11"/>
          </p:nvPr>
        </p:nvSpPr>
        <p:spPr/>
        <p:txBody>
          <a:bodyPr/>
          <a:lstStyle/>
          <a:p>
            <a:r>
              <a:rPr lang="en-US"/>
              <a:t>City of Ipswich Pipe Band | Understanding the Music</a:t>
            </a:r>
            <a:endParaRPr lang="en-AU"/>
          </a:p>
        </p:txBody>
      </p:sp>
      <p:sp>
        <p:nvSpPr>
          <p:cNvPr id="6" name="Slide Number Placeholder 5">
            <a:extLst>
              <a:ext uri="{FF2B5EF4-FFF2-40B4-BE49-F238E27FC236}">
                <a16:creationId xmlns:a16="http://schemas.microsoft.com/office/drawing/2014/main" id="{CBF2DC5E-7233-448C-B401-F239EE521184}"/>
              </a:ext>
            </a:extLst>
          </p:cNvPr>
          <p:cNvSpPr>
            <a:spLocks noGrp="1"/>
          </p:cNvSpPr>
          <p:nvPr>
            <p:ph type="sldNum" sz="quarter" idx="12"/>
          </p:nvPr>
        </p:nvSpPr>
        <p:spPr/>
        <p:txBody>
          <a:bodyPr/>
          <a:lstStyle/>
          <a:p>
            <a:fld id="{DCE7AA24-F481-44B0-B701-7857F09ADC8E}" type="slidenum">
              <a:rPr lang="en-AU" smtClean="0"/>
              <a:t>‹#›</a:t>
            </a:fld>
            <a:endParaRPr lang="en-AU"/>
          </a:p>
        </p:txBody>
      </p:sp>
    </p:spTree>
    <p:extLst>
      <p:ext uri="{BB962C8B-B14F-4D97-AF65-F5344CB8AC3E}">
        <p14:creationId xmlns:p14="http://schemas.microsoft.com/office/powerpoint/2010/main" val="2244614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514EE7-B9E8-4554-B2B7-9C58306F8A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418581D-5949-469B-BD7A-1E10808632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7351D69-31A4-463F-B526-C2BE4ED0F906}"/>
              </a:ext>
            </a:extLst>
          </p:cNvPr>
          <p:cNvSpPr>
            <a:spLocks noGrp="1"/>
          </p:cNvSpPr>
          <p:nvPr>
            <p:ph type="dt" sz="half" idx="10"/>
          </p:nvPr>
        </p:nvSpPr>
        <p:spPr/>
        <p:txBody>
          <a:bodyPr/>
          <a:lstStyle/>
          <a:p>
            <a:fld id="{B8BFD569-D200-46DF-B8A2-08B0B45CBEFC}" type="datetime1">
              <a:rPr lang="en-AU" smtClean="0"/>
              <a:t>11/10/2023</a:t>
            </a:fld>
            <a:endParaRPr lang="en-AU"/>
          </a:p>
        </p:txBody>
      </p:sp>
      <p:sp>
        <p:nvSpPr>
          <p:cNvPr id="5" name="Footer Placeholder 4">
            <a:extLst>
              <a:ext uri="{FF2B5EF4-FFF2-40B4-BE49-F238E27FC236}">
                <a16:creationId xmlns:a16="http://schemas.microsoft.com/office/drawing/2014/main" id="{457726A4-AF97-4261-A842-8B38C694DAAC}"/>
              </a:ext>
            </a:extLst>
          </p:cNvPr>
          <p:cNvSpPr>
            <a:spLocks noGrp="1"/>
          </p:cNvSpPr>
          <p:nvPr>
            <p:ph type="ftr" sz="quarter" idx="11"/>
          </p:nvPr>
        </p:nvSpPr>
        <p:spPr/>
        <p:txBody>
          <a:bodyPr/>
          <a:lstStyle/>
          <a:p>
            <a:r>
              <a:rPr lang="en-US"/>
              <a:t>City of Ipswich Pipe Band | Understanding the Music</a:t>
            </a:r>
            <a:endParaRPr lang="en-AU"/>
          </a:p>
        </p:txBody>
      </p:sp>
      <p:sp>
        <p:nvSpPr>
          <p:cNvPr id="6" name="Slide Number Placeholder 5">
            <a:extLst>
              <a:ext uri="{FF2B5EF4-FFF2-40B4-BE49-F238E27FC236}">
                <a16:creationId xmlns:a16="http://schemas.microsoft.com/office/drawing/2014/main" id="{C765C94D-2FE6-404D-9E42-95137415238F}"/>
              </a:ext>
            </a:extLst>
          </p:cNvPr>
          <p:cNvSpPr>
            <a:spLocks noGrp="1"/>
          </p:cNvSpPr>
          <p:nvPr>
            <p:ph type="sldNum" sz="quarter" idx="12"/>
          </p:nvPr>
        </p:nvSpPr>
        <p:spPr/>
        <p:txBody>
          <a:bodyPr/>
          <a:lstStyle/>
          <a:p>
            <a:fld id="{DCE7AA24-F481-44B0-B701-7857F09ADC8E}" type="slidenum">
              <a:rPr lang="en-AU" smtClean="0"/>
              <a:t>‹#›</a:t>
            </a:fld>
            <a:endParaRPr lang="en-AU"/>
          </a:p>
        </p:txBody>
      </p:sp>
    </p:spTree>
    <p:extLst>
      <p:ext uri="{BB962C8B-B14F-4D97-AF65-F5344CB8AC3E}">
        <p14:creationId xmlns:p14="http://schemas.microsoft.com/office/powerpoint/2010/main" val="1318629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99AD7-3FB2-41D0-8466-53E91498EC4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8FB5091-16E8-4FB0-914D-C8008DD307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FC1120D-5FF5-44E0-8E83-29D45768B10F}"/>
              </a:ext>
            </a:extLst>
          </p:cNvPr>
          <p:cNvSpPr>
            <a:spLocks noGrp="1"/>
          </p:cNvSpPr>
          <p:nvPr>
            <p:ph type="dt" sz="half" idx="10"/>
          </p:nvPr>
        </p:nvSpPr>
        <p:spPr/>
        <p:txBody>
          <a:bodyPr/>
          <a:lstStyle/>
          <a:p>
            <a:fld id="{4B01EE5B-3570-4BC1-B2FF-F7E87E38FB84}" type="datetime1">
              <a:rPr lang="en-AU" smtClean="0"/>
              <a:t>11/10/2023</a:t>
            </a:fld>
            <a:endParaRPr lang="en-AU"/>
          </a:p>
        </p:txBody>
      </p:sp>
      <p:sp>
        <p:nvSpPr>
          <p:cNvPr id="5" name="Footer Placeholder 4">
            <a:extLst>
              <a:ext uri="{FF2B5EF4-FFF2-40B4-BE49-F238E27FC236}">
                <a16:creationId xmlns:a16="http://schemas.microsoft.com/office/drawing/2014/main" id="{6E0EB285-8E60-4B5D-8E0B-38F9D92E7784}"/>
              </a:ext>
            </a:extLst>
          </p:cNvPr>
          <p:cNvSpPr>
            <a:spLocks noGrp="1"/>
          </p:cNvSpPr>
          <p:nvPr>
            <p:ph type="ftr" sz="quarter" idx="11"/>
          </p:nvPr>
        </p:nvSpPr>
        <p:spPr/>
        <p:txBody>
          <a:bodyPr/>
          <a:lstStyle/>
          <a:p>
            <a:r>
              <a:rPr lang="en-US"/>
              <a:t>City of Ipswich Pipe Band | Understanding the Music</a:t>
            </a:r>
            <a:endParaRPr lang="en-AU"/>
          </a:p>
        </p:txBody>
      </p:sp>
      <p:sp>
        <p:nvSpPr>
          <p:cNvPr id="6" name="Slide Number Placeholder 5">
            <a:extLst>
              <a:ext uri="{FF2B5EF4-FFF2-40B4-BE49-F238E27FC236}">
                <a16:creationId xmlns:a16="http://schemas.microsoft.com/office/drawing/2014/main" id="{4307354B-AA08-4807-A75D-3B07E14412EA}"/>
              </a:ext>
            </a:extLst>
          </p:cNvPr>
          <p:cNvSpPr>
            <a:spLocks noGrp="1"/>
          </p:cNvSpPr>
          <p:nvPr>
            <p:ph type="sldNum" sz="quarter" idx="12"/>
          </p:nvPr>
        </p:nvSpPr>
        <p:spPr/>
        <p:txBody>
          <a:bodyPr/>
          <a:lstStyle/>
          <a:p>
            <a:fld id="{DCE7AA24-F481-44B0-B701-7857F09ADC8E}" type="slidenum">
              <a:rPr lang="en-AU" smtClean="0"/>
              <a:t>‹#›</a:t>
            </a:fld>
            <a:endParaRPr lang="en-AU"/>
          </a:p>
        </p:txBody>
      </p:sp>
    </p:spTree>
    <p:extLst>
      <p:ext uri="{BB962C8B-B14F-4D97-AF65-F5344CB8AC3E}">
        <p14:creationId xmlns:p14="http://schemas.microsoft.com/office/powerpoint/2010/main" val="1484329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B1501-62F2-47B2-9DEC-60B97E77E5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1E82F7C5-8AB0-4DEF-8945-7B67568EBC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F57B4E9-1A14-4646-80A1-C3F701B8DB59}"/>
              </a:ext>
            </a:extLst>
          </p:cNvPr>
          <p:cNvSpPr>
            <a:spLocks noGrp="1"/>
          </p:cNvSpPr>
          <p:nvPr>
            <p:ph type="dt" sz="half" idx="10"/>
          </p:nvPr>
        </p:nvSpPr>
        <p:spPr/>
        <p:txBody>
          <a:bodyPr/>
          <a:lstStyle/>
          <a:p>
            <a:fld id="{1698AB8D-7895-4951-9751-E36B0FCDC278}" type="datetime1">
              <a:rPr lang="en-AU" smtClean="0"/>
              <a:t>11/10/2023</a:t>
            </a:fld>
            <a:endParaRPr lang="en-AU"/>
          </a:p>
        </p:txBody>
      </p:sp>
      <p:sp>
        <p:nvSpPr>
          <p:cNvPr id="5" name="Footer Placeholder 4">
            <a:extLst>
              <a:ext uri="{FF2B5EF4-FFF2-40B4-BE49-F238E27FC236}">
                <a16:creationId xmlns:a16="http://schemas.microsoft.com/office/drawing/2014/main" id="{80C4A553-DB83-4E4A-9163-045F7B33DB7D}"/>
              </a:ext>
            </a:extLst>
          </p:cNvPr>
          <p:cNvSpPr>
            <a:spLocks noGrp="1"/>
          </p:cNvSpPr>
          <p:nvPr>
            <p:ph type="ftr" sz="quarter" idx="11"/>
          </p:nvPr>
        </p:nvSpPr>
        <p:spPr/>
        <p:txBody>
          <a:bodyPr/>
          <a:lstStyle/>
          <a:p>
            <a:r>
              <a:rPr lang="en-US"/>
              <a:t>City of Ipswich Pipe Band | Understanding the Music</a:t>
            </a:r>
            <a:endParaRPr lang="en-AU"/>
          </a:p>
        </p:txBody>
      </p:sp>
      <p:sp>
        <p:nvSpPr>
          <p:cNvPr id="6" name="Slide Number Placeholder 5">
            <a:extLst>
              <a:ext uri="{FF2B5EF4-FFF2-40B4-BE49-F238E27FC236}">
                <a16:creationId xmlns:a16="http://schemas.microsoft.com/office/drawing/2014/main" id="{8D8FE956-5D08-4427-AFBF-44E24D250646}"/>
              </a:ext>
            </a:extLst>
          </p:cNvPr>
          <p:cNvSpPr>
            <a:spLocks noGrp="1"/>
          </p:cNvSpPr>
          <p:nvPr>
            <p:ph type="sldNum" sz="quarter" idx="12"/>
          </p:nvPr>
        </p:nvSpPr>
        <p:spPr/>
        <p:txBody>
          <a:bodyPr/>
          <a:lstStyle/>
          <a:p>
            <a:fld id="{DCE7AA24-F481-44B0-B701-7857F09ADC8E}" type="slidenum">
              <a:rPr lang="en-AU" smtClean="0"/>
              <a:t>‹#›</a:t>
            </a:fld>
            <a:endParaRPr lang="en-AU"/>
          </a:p>
        </p:txBody>
      </p:sp>
    </p:spTree>
    <p:extLst>
      <p:ext uri="{BB962C8B-B14F-4D97-AF65-F5344CB8AC3E}">
        <p14:creationId xmlns:p14="http://schemas.microsoft.com/office/powerpoint/2010/main" val="741584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654F5-CD61-4474-AAB1-AB4C660E3AC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BC84EF7-6EED-492F-B58E-01C0DF9FCB0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3BFE94F-AB1C-43AA-8322-1623755DCD3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7A3B8BE-591B-41B6-AD5C-98DB0381E25A}"/>
              </a:ext>
            </a:extLst>
          </p:cNvPr>
          <p:cNvSpPr>
            <a:spLocks noGrp="1"/>
          </p:cNvSpPr>
          <p:nvPr>
            <p:ph type="dt" sz="half" idx="10"/>
          </p:nvPr>
        </p:nvSpPr>
        <p:spPr/>
        <p:txBody>
          <a:bodyPr/>
          <a:lstStyle/>
          <a:p>
            <a:fld id="{DA6D8917-B701-412A-8691-82D1D8398259}" type="datetime1">
              <a:rPr lang="en-AU" smtClean="0"/>
              <a:t>11/10/2023</a:t>
            </a:fld>
            <a:endParaRPr lang="en-AU"/>
          </a:p>
        </p:txBody>
      </p:sp>
      <p:sp>
        <p:nvSpPr>
          <p:cNvPr id="6" name="Footer Placeholder 5">
            <a:extLst>
              <a:ext uri="{FF2B5EF4-FFF2-40B4-BE49-F238E27FC236}">
                <a16:creationId xmlns:a16="http://schemas.microsoft.com/office/drawing/2014/main" id="{11E044FB-2ACA-459C-B0EF-AF10654ED973}"/>
              </a:ext>
            </a:extLst>
          </p:cNvPr>
          <p:cNvSpPr>
            <a:spLocks noGrp="1"/>
          </p:cNvSpPr>
          <p:nvPr>
            <p:ph type="ftr" sz="quarter" idx="11"/>
          </p:nvPr>
        </p:nvSpPr>
        <p:spPr/>
        <p:txBody>
          <a:bodyPr/>
          <a:lstStyle/>
          <a:p>
            <a:r>
              <a:rPr lang="en-US"/>
              <a:t>City of Ipswich Pipe Band | Understanding the Music</a:t>
            </a:r>
            <a:endParaRPr lang="en-AU"/>
          </a:p>
        </p:txBody>
      </p:sp>
      <p:sp>
        <p:nvSpPr>
          <p:cNvPr id="7" name="Slide Number Placeholder 6">
            <a:extLst>
              <a:ext uri="{FF2B5EF4-FFF2-40B4-BE49-F238E27FC236}">
                <a16:creationId xmlns:a16="http://schemas.microsoft.com/office/drawing/2014/main" id="{DF460CD2-CBFB-446B-B072-2F83D65AED4C}"/>
              </a:ext>
            </a:extLst>
          </p:cNvPr>
          <p:cNvSpPr>
            <a:spLocks noGrp="1"/>
          </p:cNvSpPr>
          <p:nvPr>
            <p:ph type="sldNum" sz="quarter" idx="12"/>
          </p:nvPr>
        </p:nvSpPr>
        <p:spPr/>
        <p:txBody>
          <a:bodyPr/>
          <a:lstStyle/>
          <a:p>
            <a:fld id="{DCE7AA24-F481-44B0-B701-7857F09ADC8E}" type="slidenum">
              <a:rPr lang="en-AU" smtClean="0"/>
              <a:t>‹#›</a:t>
            </a:fld>
            <a:endParaRPr lang="en-AU"/>
          </a:p>
        </p:txBody>
      </p:sp>
    </p:spTree>
    <p:extLst>
      <p:ext uri="{BB962C8B-B14F-4D97-AF65-F5344CB8AC3E}">
        <p14:creationId xmlns:p14="http://schemas.microsoft.com/office/powerpoint/2010/main" val="3433560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4639E-2845-45FF-97E8-F63341E01D5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BB5C138-D99C-4320-8100-501105ECD3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62F74CC-8379-431F-B31B-D0BAC7A7DF4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08CE1AF-B916-4E7C-92E9-A1BD81AFA3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EFF34A1-460F-4A4D-A8B6-11E39A88F66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8D864E84-5B3F-428F-A1AB-D1D0704604DC}"/>
              </a:ext>
            </a:extLst>
          </p:cNvPr>
          <p:cNvSpPr>
            <a:spLocks noGrp="1"/>
          </p:cNvSpPr>
          <p:nvPr>
            <p:ph type="dt" sz="half" idx="10"/>
          </p:nvPr>
        </p:nvSpPr>
        <p:spPr/>
        <p:txBody>
          <a:bodyPr/>
          <a:lstStyle/>
          <a:p>
            <a:fld id="{A85578C2-A0AC-4C56-8D03-6B2AF2C81A52}" type="datetime1">
              <a:rPr lang="en-AU" smtClean="0"/>
              <a:t>11/10/2023</a:t>
            </a:fld>
            <a:endParaRPr lang="en-AU"/>
          </a:p>
        </p:txBody>
      </p:sp>
      <p:sp>
        <p:nvSpPr>
          <p:cNvPr id="8" name="Footer Placeholder 7">
            <a:extLst>
              <a:ext uri="{FF2B5EF4-FFF2-40B4-BE49-F238E27FC236}">
                <a16:creationId xmlns:a16="http://schemas.microsoft.com/office/drawing/2014/main" id="{2DE6B78C-DCBC-4FAC-BB74-2E04A631E2D4}"/>
              </a:ext>
            </a:extLst>
          </p:cNvPr>
          <p:cNvSpPr>
            <a:spLocks noGrp="1"/>
          </p:cNvSpPr>
          <p:nvPr>
            <p:ph type="ftr" sz="quarter" idx="11"/>
          </p:nvPr>
        </p:nvSpPr>
        <p:spPr/>
        <p:txBody>
          <a:bodyPr/>
          <a:lstStyle/>
          <a:p>
            <a:r>
              <a:rPr lang="en-US"/>
              <a:t>City of Ipswich Pipe Band | Understanding the Music</a:t>
            </a:r>
            <a:endParaRPr lang="en-AU"/>
          </a:p>
        </p:txBody>
      </p:sp>
      <p:sp>
        <p:nvSpPr>
          <p:cNvPr id="9" name="Slide Number Placeholder 8">
            <a:extLst>
              <a:ext uri="{FF2B5EF4-FFF2-40B4-BE49-F238E27FC236}">
                <a16:creationId xmlns:a16="http://schemas.microsoft.com/office/drawing/2014/main" id="{179CF5B9-7B9D-4093-A093-766D9AABB3B8}"/>
              </a:ext>
            </a:extLst>
          </p:cNvPr>
          <p:cNvSpPr>
            <a:spLocks noGrp="1"/>
          </p:cNvSpPr>
          <p:nvPr>
            <p:ph type="sldNum" sz="quarter" idx="12"/>
          </p:nvPr>
        </p:nvSpPr>
        <p:spPr/>
        <p:txBody>
          <a:bodyPr/>
          <a:lstStyle/>
          <a:p>
            <a:fld id="{DCE7AA24-F481-44B0-B701-7857F09ADC8E}" type="slidenum">
              <a:rPr lang="en-AU" smtClean="0"/>
              <a:t>‹#›</a:t>
            </a:fld>
            <a:endParaRPr lang="en-AU"/>
          </a:p>
        </p:txBody>
      </p:sp>
    </p:spTree>
    <p:extLst>
      <p:ext uri="{BB962C8B-B14F-4D97-AF65-F5344CB8AC3E}">
        <p14:creationId xmlns:p14="http://schemas.microsoft.com/office/powerpoint/2010/main" val="4011685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6F82E-3570-446B-A038-54FDD496E4FB}"/>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3A9089B-2BE1-4814-83C7-7FB5F3515AD3}"/>
              </a:ext>
            </a:extLst>
          </p:cNvPr>
          <p:cNvSpPr>
            <a:spLocks noGrp="1"/>
          </p:cNvSpPr>
          <p:nvPr>
            <p:ph type="dt" sz="half" idx="10"/>
          </p:nvPr>
        </p:nvSpPr>
        <p:spPr/>
        <p:txBody>
          <a:bodyPr/>
          <a:lstStyle/>
          <a:p>
            <a:fld id="{862B14E4-1AF1-40A5-A91D-48EF7EFE38A7}" type="datetime1">
              <a:rPr lang="en-AU" smtClean="0"/>
              <a:t>11/10/2023</a:t>
            </a:fld>
            <a:endParaRPr lang="en-AU"/>
          </a:p>
        </p:txBody>
      </p:sp>
      <p:sp>
        <p:nvSpPr>
          <p:cNvPr id="4" name="Footer Placeholder 3">
            <a:extLst>
              <a:ext uri="{FF2B5EF4-FFF2-40B4-BE49-F238E27FC236}">
                <a16:creationId xmlns:a16="http://schemas.microsoft.com/office/drawing/2014/main" id="{D5EA22F6-6232-4503-92A7-19B4CBC0ADAC}"/>
              </a:ext>
            </a:extLst>
          </p:cNvPr>
          <p:cNvSpPr>
            <a:spLocks noGrp="1"/>
          </p:cNvSpPr>
          <p:nvPr>
            <p:ph type="ftr" sz="quarter" idx="11"/>
          </p:nvPr>
        </p:nvSpPr>
        <p:spPr/>
        <p:txBody>
          <a:bodyPr/>
          <a:lstStyle/>
          <a:p>
            <a:r>
              <a:rPr lang="en-US"/>
              <a:t>City of Ipswich Pipe Band | Understanding the Music</a:t>
            </a:r>
            <a:endParaRPr lang="en-AU"/>
          </a:p>
        </p:txBody>
      </p:sp>
      <p:sp>
        <p:nvSpPr>
          <p:cNvPr id="5" name="Slide Number Placeholder 4">
            <a:extLst>
              <a:ext uri="{FF2B5EF4-FFF2-40B4-BE49-F238E27FC236}">
                <a16:creationId xmlns:a16="http://schemas.microsoft.com/office/drawing/2014/main" id="{ECB2060F-BBBF-45C9-B352-E595FFB19353}"/>
              </a:ext>
            </a:extLst>
          </p:cNvPr>
          <p:cNvSpPr>
            <a:spLocks noGrp="1"/>
          </p:cNvSpPr>
          <p:nvPr>
            <p:ph type="sldNum" sz="quarter" idx="12"/>
          </p:nvPr>
        </p:nvSpPr>
        <p:spPr/>
        <p:txBody>
          <a:bodyPr/>
          <a:lstStyle/>
          <a:p>
            <a:fld id="{DCE7AA24-F481-44B0-B701-7857F09ADC8E}" type="slidenum">
              <a:rPr lang="en-AU" smtClean="0"/>
              <a:t>‹#›</a:t>
            </a:fld>
            <a:endParaRPr lang="en-AU"/>
          </a:p>
        </p:txBody>
      </p:sp>
    </p:spTree>
    <p:extLst>
      <p:ext uri="{BB962C8B-B14F-4D97-AF65-F5344CB8AC3E}">
        <p14:creationId xmlns:p14="http://schemas.microsoft.com/office/powerpoint/2010/main" val="52432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BFED56-BCF9-4716-BF02-DD231CD8C9C4}"/>
              </a:ext>
            </a:extLst>
          </p:cNvPr>
          <p:cNvSpPr>
            <a:spLocks noGrp="1"/>
          </p:cNvSpPr>
          <p:nvPr>
            <p:ph type="dt" sz="half" idx="10"/>
          </p:nvPr>
        </p:nvSpPr>
        <p:spPr/>
        <p:txBody>
          <a:bodyPr/>
          <a:lstStyle/>
          <a:p>
            <a:fld id="{9A27ED17-5248-41A2-A0FC-B65A831D2733}" type="datetime1">
              <a:rPr lang="en-AU" smtClean="0"/>
              <a:t>11/10/2023</a:t>
            </a:fld>
            <a:endParaRPr lang="en-AU"/>
          </a:p>
        </p:txBody>
      </p:sp>
      <p:sp>
        <p:nvSpPr>
          <p:cNvPr id="3" name="Footer Placeholder 2">
            <a:extLst>
              <a:ext uri="{FF2B5EF4-FFF2-40B4-BE49-F238E27FC236}">
                <a16:creationId xmlns:a16="http://schemas.microsoft.com/office/drawing/2014/main" id="{9E5BB019-B49C-4477-A86D-C453C288E00D}"/>
              </a:ext>
            </a:extLst>
          </p:cNvPr>
          <p:cNvSpPr>
            <a:spLocks noGrp="1"/>
          </p:cNvSpPr>
          <p:nvPr>
            <p:ph type="ftr" sz="quarter" idx="11"/>
          </p:nvPr>
        </p:nvSpPr>
        <p:spPr/>
        <p:txBody>
          <a:bodyPr/>
          <a:lstStyle/>
          <a:p>
            <a:r>
              <a:rPr lang="en-US"/>
              <a:t>City of Ipswich Pipe Band | Understanding the Music</a:t>
            </a:r>
            <a:endParaRPr lang="en-AU"/>
          </a:p>
        </p:txBody>
      </p:sp>
      <p:sp>
        <p:nvSpPr>
          <p:cNvPr id="4" name="Slide Number Placeholder 3">
            <a:extLst>
              <a:ext uri="{FF2B5EF4-FFF2-40B4-BE49-F238E27FC236}">
                <a16:creationId xmlns:a16="http://schemas.microsoft.com/office/drawing/2014/main" id="{0F2BA4A3-0296-4164-B93F-B971F04F6641}"/>
              </a:ext>
            </a:extLst>
          </p:cNvPr>
          <p:cNvSpPr>
            <a:spLocks noGrp="1"/>
          </p:cNvSpPr>
          <p:nvPr>
            <p:ph type="sldNum" sz="quarter" idx="12"/>
          </p:nvPr>
        </p:nvSpPr>
        <p:spPr/>
        <p:txBody>
          <a:bodyPr/>
          <a:lstStyle/>
          <a:p>
            <a:fld id="{DCE7AA24-F481-44B0-B701-7857F09ADC8E}" type="slidenum">
              <a:rPr lang="en-AU" smtClean="0"/>
              <a:t>‹#›</a:t>
            </a:fld>
            <a:endParaRPr lang="en-AU"/>
          </a:p>
        </p:txBody>
      </p:sp>
    </p:spTree>
    <p:extLst>
      <p:ext uri="{BB962C8B-B14F-4D97-AF65-F5344CB8AC3E}">
        <p14:creationId xmlns:p14="http://schemas.microsoft.com/office/powerpoint/2010/main" val="2528563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7F8AE-E50D-4434-AE6D-DD92D68D8A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AB2052C-898B-4177-A8CF-FA2045F511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760C8AF-D47A-4B69-990B-A692C2A31B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81B2B41-694A-4011-8490-509295D328FE}"/>
              </a:ext>
            </a:extLst>
          </p:cNvPr>
          <p:cNvSpPr>
            <a:spLocks noGrp="1"/>
          </p:cNvSpPr>
          <p:nvPr>
            <p:ph type="dt" sz="half" idx="10"/>
          </p:nvPr>
        </p:nvSpPr>
        <p:spPr/>
        <p:txBody>
          <a:bodyPr/>
          <a:lstStyle/>
          <a:p>
            <a:fld id="{87ED8291-5FF8-43B0-A062-9A60FC8501D1}" type="datetime1">
              <a:rPr lang="en-AU" smtClean="0"/>
              <a:t>11/10/2023</a:t>
            </a:fld>
            <a:endParaRPr lang="en-AU"/>
          </a:p>
        </p:txBody>
      </p:sp>
      <p:sp>
        <p:nvSpPr>
          <p:cNvPr id="6" name="Footer Placeholder 5">
            <a:extLst>
              <a:ext uri="{FF2B5EF4-FFF2-40B4-BE49-F238E27FC236}">
                <a16:creationId xmlns:a16="http://schemas.microsoft.com/office/drawing/2014/main" id="{356F1E55-1357-4054-BE84-FF26BFDD62CA}"/>
              </a:ext>
            </a:extLst>
          </p:cNvPr>
          <p:cNvSpPr>
            <a:spLocks noGrp="1"/>
          </p:cNvSpPr>
          <p:nvPr>
            <p:ph type="ftr" sz="quarter" idx="11"/>
          </p:nvPr>
        </p:nvSpPr>
        <p:spPr/>
        <p:txBody>
          <a:bodyPr/>
          <a:lstStyle/>
          <a:p>
            <a:r>
              <a:rPr lang="en-US"/>
              <a:t>City of Ipswich Pipe Band | Understanding the Music</a:t>
            </a:r>
            <a:endParaRPr lang="en-AU"/>
          </a:p>
        </p:txBody>
      </p:sp>
      <p:sp>
        <p:nvSpPr>
          <p:cNvPr id="7" name="Slide Number Placeholder 6">
            <a:extLst>
              <a:ext uri="{FF2B5EF4-FFF2-40B4-BE49-F238E27FC236}">
                <a16:creationId xmlns:a16="http://schemas.microsoft.com/office/drawing/2014/main" id="{C79B7B4C-4CE5-427B-997D-78B0F937C6E3}"/>
              </a:ext>
            </a:extLst>
          </p:cNvPr>
          <p:cNvSpPr>
            <a:spLocks noGrp="1"/>
          </p:cNvSpPr>
          <p:nvPr>
            <p:ph type="sldNum" sz="quarter" idx="12"/>
          </p:nvPr>
        </p:nvSpPr>
        <p:spPr/>
        <p:txBody>
          <a:bodyPr/>
          <a:lstStyle/>
          <a:p>
            <a:fld id="{DCE7AA24-F481-44B0-B701-7857F09ADC8E}" type="slidenum">
              <a:rPr lang="en-AU" smtClean="0"/>
              <a:t>‹#›</a:t>
            </a:fld>
            <a:endParaRPr lang="en-AU"/>
          </a:p>
        </p:txBody>
      </p:sp>
    </p:spTree>
    <p:extLst>
      <p:ext uri="{BB962C8B-B14F-4D97-AF65-F5344CB8AC3E}">
        <p14:creationId xmlns:p14="http://schemas.microsoft.com/office/powerpoint/2010/main" val="3128421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50B73-3026-4D63-8AE1-C599FB4543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B18ACBFA-57EE-4D60-8FE3-371FFD95BB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8FCFEBC-37EC-4050-A605-7B7B684C80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182BEC-9BD0-438E-BF4A-2AAD8728F9A2}"/>
              </a:ext>
            </a:extLst>
          </p:cNvPr>
          <p:cNvSpPr>
            <a:spLocks noGrp="1"/>
          </p:cNvSpPr>
          <p:nvPr>
            <p:ph type="dt" sz="half" idx="10"/>
          </p:nvPr>
        </p:nvSpPr>
        <p:spPr/>
        <p:txBody>
          <a:bodyPr/>
          <a:lstStyle/>
          <a:p>
            <a:fld id="{EAC31044-A33F-455D-9C43-FA95F66E7B41}" type="datetime1">
              <a:rPr lang="en-AU" smtClean="0"/>
              <a:t>11/10/2023</a:t>
            </a:fld>
            <a:endParaRPr lang="en-AU"/>
          </a:p>
        </p:txBody>
      </p:sp>
      <p:sp>
        <p:nvSpPr>
          <p:cNvPr id="6" name="Footer Placeholder 5">
            <a:extLst>
              <a:ext uri="{FF2B5EF4-FFF2-40B4-BE49-F238E27FC236}">
                <a16:creationId xmlns:a16="http://schemas.microsoft.com/office/drawing/2014/main" id="{BA9964D7-1771-4027-AA05-30D9D3B3864E}"/>
              </a:ext>
            </a:extLst>
          </p:cNvPr>
          <p:cNvSpPr>
            <a:spLocks noGrp="1"/>
          </p:cNvSpPr>
          <p:nvPr>
            <p:ph type="ftr" sz="quarter" idx="11"/>
          </p:nvPr>
        </p:nvSpPr>
        <p:spPr/>
        <p:txBody>
          <a:bodyPr/>
          <a:lstStyle/>
          <a:p>
            <a:r>
              <a:rPr lang="en-US"/>
              <a:t>City of Ipswich Pipe Band | Understanding the Music</a:t>
            </a:r>
            <a:endParaRPr lang="en-AU"/>
          </a:p>
        </p:txBody>
      </p:sp>
      <p:sp>
        <p:nvSpPr>
          <p:cNvPr id="7" name="Slide Number Placeholder 6">
            <a:extLst>
              <a:ext uri="{FF2B5EF4-FFF2-40B4-BE49-F238E27FC236}">
                <a16:creationId xmlns:a16="http://schemas.microsoft.com/office/drawing/2014/main" id="{BE4D25B2-B007-4F5B-ABEA-665A42032B44}"/>
              </a:ext>
            </a:extLst>
          </p:cNvPr>
          <p:cNvSpPr>
            <a:spLocks noGrp="1"/>
          </p:cNvSpPr>
          <p:nvPr>
            <p:ph type="sldNum" sz="quarter" idx="12"/>
          </p:nvPr>
        </p:nvSpPr>
        <p:spPr/>
        <p:txBody>
          <a:bodyPr/>
          <a:lstStyle/>
          <a:p>
            <a:fld id="{DCE7AA24-F481-44B0-B701-7857F09ADC8E}" type="slidenum">
              <a:rPr lang="en-AU" smtClean="0"/>
              <a:t>‹#›</a:t>
            </a:fld>
            <a:endParaRPr lang="en-AU"/>
          </a:p>
        </p:txBody>
      </p:sp>
    </p:spTree>
    <p:extLst>
      <p:ext uri="{BB962C8B-B14F-4D97-AF65-F5344CB8AC3E}">
        <p14:creationId xmlns:p14="http://schemas.microsoft.com/office/powerpoint/2010/main" val="1175307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6131B2-E7E5-45C3-8041-F72435F3E5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1532EEF-A60B-49D7-A5DD-E8E971DC4D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2E9AAD3-37D5-4CC1-8AAC-B1E8E14E83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605773-924A-48D0-A07E-C5C9E0548F56}" type="datetime1">
              <a:rPr lang="en-AU" smtClean="0"/>
              <a:t>11/10/2023</a:t>
            </a:fld>
            <a:endParaRPr lang="en-AU"/>
          </a:p>
        </p:txBody>
      </p:sp>
      <p:sp>
        <p:nvSpPr>
          <p:cNvPr id="5" name="Footer Placeholder 4">
            <a:extLst>
              <a:ext uri="{FF2B5EF4-FFF2-40B4-BE49-F238E27FC236}">
                <a16:creationId xmlns:a16="http://schemas.microsoft.com/office/drawing/2014/main" id="{0222DF35-2AA7-407E-A9F1-8E43ABDBB9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City of Ipswich Pipe Band | Understanding the Music</a:t>
            </a:r>
            <a:endParaRPr lang="en-AU"/>
          </a:p>
        </p:txBody>
      </p:sp>
      <p:sp>
        <p:nvSpPr>
          <p:cNvPr id="6" name="Slide Number Placeholder 5">
            <a:extLst>
              <a:ext uri="{FF2B5EF4-FFF2-40B4-BE49-F238E27FC236}">
                <a16:creationId xmlns:a16="http://schemas.microsoft.com/office/drawing/2014/main" id="{AE48A8D9-7BE3-4E43-88F3-27BA87E0D7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E7AA24-F481-44B0-B701-7857F09ADC8E}" type="slidenum">
              <a:rPr lang="en-AU" smtClean="0"/>
              <a:t>‹#›</a:t>
            </a:fld>
            <a:endParaRPr lang="en-AU"/>
          </a:p>
        </p:txBody>
      </p:sp>
    </p:spTree>
    <p:extLst>
      <p:ext uri="{BB962C8B-B14F-4D97-AF65-F5344CB8AC3E}">
        <p14:creationId xmlns:p14="http://schemas.microsoft.com/office/powerpoint/2010/main" val="3804072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tmp"/><Relationship Id="rId5" Type="http://schemas.openxmlformats.org/officeDocument/2006/relationships/image" Target="../media/image14.tmp"/><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26.tmp"/><Relationship Id="rId3" Type="http://schemas.openxmlformats.org/officeDocument/2006/relationships/image" Target="../media/image21.tmp"/><Relationship Id="rId7" Type="http://schemas.openxmlformats.org/officeDocument/2006/relationships/image" Target="../media/image25.tmp"/><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tmp"/><Relationship Id="rId5" Type="http://schemas.openxmlformats.org/officeDocument/2006/relationships/image" Target="../media/image23.tmp"/><Relationship Id="rId4" Type="http://schemas.openxmlformats.org/officeDocument/2006/relationships/image" Target="../media/image22.tmp"/><Relationship Id="rId9" Type="http://schemas.openxmlformats.org/officeDocument/2006/relationships/image" Target="../media/image27.tmp"/></Relationships>
</file>

<file path=ppt/slides/_rels/slide25.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30.tmp"/><Relationship Id="rId4" Type="http://schemas.openxmlformats.org/officeDocument/2006/relationships/image" Target="../media/image29.tm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tmp"/><Relationship Id="rId7" Type="http://schemas.openxmlformats.org/officeDocument/2006/relationships/image" Target="../media/image39.tmp"/><Relationship Id="rId2" Type="http://schemas.openxmlformats.org/officeDocument/2006/relationships/image" Target="../media/image34.tmp"/><Relationship Id="rId1" Type="http://schemas.openxmlformats.org/officeDocument/2006/relationships/slideLayout" Target="../slideLayouts/slideLayout2.xml"/><Relationship Id="rId6" Type="http://schemas.openxmlformats.org/officeDocument/2006/relationships/image" Target="../media/image38.tmp"/><Relationship Id="rId5" Type="http://schemas.openxmlformats.org/officeDocument/2006/relationships/image" Target="../media/image37.tmp"/><Relationship Id="rId4" Type="http://schemas.openxmlformats.org/officeDocument/2006/relationships/image" Target="../media/image36.tm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image" Target="../media/image41.tmp"/><Relationship Id="rId1" Type="http://schemas.openxmlformats.org/officeDocument/2006/relationships/slideLayout" Target="../slideLayouts/slideLayout2.xml"/><Relationship Id="rId4" Type="http://schemas.openxmlformats.org/officeDocument/2006/relationships/image" Target="../media/image43.tmp"/></Relationships>
</file>

<file path=ppt/slides/_rels/slide37.xml.rels><?xml version="1.0" encoding="UTF-8" standalone="yes"?>
<Relationships xmlns="http://schemas.openxmlformats.org/package/2006/relationships"><Relationship Id="rId2" Type="http://schemas.openxmlformats.org/officeDocument/2006/relationships/image" Target="../media/image44.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tmp"/><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tmp"/><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8.tmp"/><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tmp"/><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image" Target="../media/image49.tmp"/><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pdqb.org/certificates-and-syllabus" TargetMode="External"/><Relationship Id="rId2" Type="http://schemas.openxmlformats.org/officeDocument/2006/relationships/hyperlink" Target="https://www.pipebandsaustralia.com.au/wp-content/uploads/2021/05/RSPBA-Book-2.pdf" TargetMode="External"/><Relationship Id="rId1" Type="http://schemas.openxmlformats.org/officeDocument/2006/relationships/slideLayout" Target="../slideLayouts/slideLayout2.xml"/><Relationship Id="rId4" Type="http://schemas.openxmlformats.org/officeDocument/2006/relationships/hyperlink" Target="https://www.pipebandsaustralia.com.au/colleg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9BDB8-88F7-430F-9905-3178A0A130D6}"/>
              </a:ext>
            </a:extLst>
          </p:cNvPr>
          <p:cNvSpPr>
            <a:spLocks noGrp="1"/>
          </p:cNvSpPr>
          <p:nvPr>
            <p:ph type="ctrTitle"/>
          </p:nvPr>
        </p:nvSpPr>
        <p:spPr>
          <a:xfrm>
            <a:off x="1524000" y="1699368"/>
            <a:ext cx="9144000" cy="1039718"/>
          </a:xfrm>
        </p:spPr>
        <p:txBody>
          <a:bodyPr/>
          <a:lstStyle/>
          <a:p>
            <a:r>
              <a:rPr lang="en-AU" u="sng" dirty="0"/>
              <a:t>Understanding the Music</a:t>
            </a:r>
          </a:p>
        </p:txBody>
      </p:sp>
      <p:sp>
        <p:nvSpPr>
          <p:cNvPr id="3" name="Title 1">
            <a:extLst>
              <a:ext uri="{FF2B5EF4-FFF2-40B4-BE49-F238E27FC236}">
                <a16:creationId xmlns:a16="http://schemas.microsoft.com/office/drawing/2014/main" id="{59ED502C-940F-D454-B7C9-721F19A1C1F2}"/>
              </a:ext>
            </a:extLst>
          </p:cNvPr>
          <p:cNvSpPr txBox="1">
            <a:spLocks/>
          </p:cNvSpPr>
          <p:nvPr/>
        </p:nvSpPr>
        <p:spPr>
          <a:xfrm>
            <a:off x="1524000" y="3070968"/>
            <a:ext cx="9144000" cy="10397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sz="3600" dirty="0"/>
              <a:t>Intermediate Theory</a:t>
            </a:r>
          </a:p>
          <a:p>
            <a:r>
              <a:rPr lang="en-AU" sz="2000" i="1" dirty="0"/>
              <a:t>Based on RSPBA Structured Learning – Book 2</a:t>
            </a:r>
          </a:p>
        </p:txBody>
      </p:sp>
    </p:spTree>
    <p:extLst>
      <p:ext uri="{BB962C8B-B14F-4D97-AF65-F5344CB8AC3E}">
        <p14:creationId xmlns:p14="http://schemas.microsoft.com/office/powerpoint/2010/main" val="3121542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p:txBody>
          <a:bodyPr/>
          <a:lstStyle/>
          <a:p>
            <a:r>
              <a:rPr lang="en-AU" dirty="0"/>
              <a:t>Lesson 7 – Worksheet</a:t>
            </a:r>
          </a:p>
        </p:txBody>
      </p:sp>
      <p:sp>
        <p:nvSpPr>
          <p:cNvPr id="3" name="Content Placeholder 2">
            <a:extLst>
              <a:ext uri="{FF2B5EF4-FFF2-40B4-BE49-F238E27FC236}">
                <a16:creationId xmlns:a16="http://schemas.microsoft.com/office/drawing/2014/main" id="{AF41D5BB-7150-441B-9B33-83B4AC437FB0}"/>
              </a:ext>
            </a:extLst>
          </p:cNvPr>
          <p:cNvSpPr>
            <a:spLocks noGrp="1"/>
          </p:cNvSpPr>
          <p:nvPr>
            <p:ph idx="1"/>
          </p:nvPr>
        </p:nvSpPr>
        <p:spPr/>
        <p:txBody>
          <a:bodyPr>
            <a:normAutofit/>
          </a:bodyPr>
          <a:lstStyle/>
          <a:p>
            <a:r>
              <a:rPr lang="en-AU" dirty="0"/>
              <a:t>Give the time signature for each of the following bars:</a:t>
            </a:r>
          </a:p>
        </p:txBody>
      </p:sp>
      <p:pic>
        <p:nvPicPr>
          <p:cNvPr id="5" name="Picture 4">
            <a:extLst>
              <a:ext uri="{FF2B5EF4-FFF2-40B4-BE49-F238E27FC236}">
                <a16:creationId xmlns:a16="http://schemas.microsoft.com/office/drawing/2014/main" id="{D2C52A3A-0743-4FB3-E3F7-6EDEDE37DD67}"/>
              </a:ext>
            </a:extLst>
          </p:cNvPr>
          <p:cNvPicPr>
            <a:picLocks noChangeAspect="1"/>
          </p:cNvPicPr>
          <p:nvPr/>
        </p:nvPicPr>
        <p:blipFill>
          <a:blip r:embed="rId2"/>
          <a:stretch>
            <a:fillRect/>
          </a:stretch>
        </p:blipFill>
        <p:spPr>
          <a:xfrm>
            <a:off x="838200" y="2489994"/>
            <a:ext cx="10883900" cy="4130512"/>
          </a:xfrm>
          <a:prstGeom prst="rect">
            <a:avLst/>
          </a:prstGeom>
        </p:spPr>
      </p:pic>
    </p:spTree>
    <p:extLst>
      <p:ext uri="{BB962C8B-B14F-4D97-AF65-F5344CB8AC3E}">
        <p14:creationId xmlns:p14="http://schemas.microsoft.com/office/powerpoint/2010/main" val="1891591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p:txBody>
          <a:bodyPr/>
          <a:lstStyle/>
          <a:p>
            <a:r>
              <a:rPr lang="en-AU" dirty="0"/>
              <a:t>Lesson 8 – Irregular Groupings</a:t>
            </a:r>
          </a:p>
        </p:txBody>
      </p:sp>
      <p:sp>
        <p:nvSpPr>
          <p:cNvPr id="3" name="Content Placeholder 2">
            <a:extLst>
              <a:ext uri="{FF2B5EF4-FFF2-40B4-BE49-F238E27FC236}">
                <a16:creationId xmlns:a16="http://schemas.microsoft.com/office/drawing/2014/main" id="{AF41D5BB-7150-441B-9B33-83B4AC437FB0}"/>
              </a:ext>
            </a:extLst>
          </p:cNvPr>
          <p:cNvSpPr>
            <a:spLocks noGrp="1"/>
          </p:cNvSpPr>
          <p:nvPr>
            <p:ph idx="1"/>
          </p:nvPr>
        </p:nvSpPr>
        <p:spPr/>
        <p:txBody>
          <a:bodyPr>
            <a:normAutofit/>
          </a:bodyPr>
          <a:lstStyle/>
          <a:p>
            <a:r>
              <a:rPr lang="en-AU" dirty="0"/>
              <a:t>An irregular group is the division of a beatnote (or portion of a beatnote) into a greater or lesser number of parts than normal</a:t>
            </a:r>
          </a:p>
          <a:p>
            <a:r>
              <a:rPr lang="en-AU" dirty="0"/>
              <a:t>An irregular group is indicated by a number positioned above or below the affected notes, contained by a curved line </a:t>
            </a:r>
          </a:p>
          <a:p>
            <a:r>
              <a:rPr lang="en-AU" dirty="0"/>
              <a:t>Typically for simple time this will be a 3 or 6. For compound time a 2 or 4. For both simple and compound it may be 5 or 7.</a:t>
            </a:r>
          </a:p>
          <a:p>
            <a:r>
              <a:rPr lang="en-AU" dirty="0"/>
              <a:t>An irregular grouping may sit within the regular grouping</a:t>
            </a:r>
          </a:p>
          <a:p>
            <a:endParaRPr lang="en-AU" dirty="0"/>
          </a:p>
          <a:p>
            <a:pPr lvl="1"/>
            <a:endParaRPr lang="en-AU" dirty="0"/>
          </a:p>
        </p:txBody>
      </p:sp>
      <p:pic>
        <p:nvPicPr>
          <p:cNvPr id="6" name="Picture 5">
            <a:extLst>
              <a:ext uri="{FF2B5EF4-FFF2-40B4-BE49-F238E27FC236}">
                <a16:creationId xmlns:a16="http://schemas.microsoft.com/office/drawing/2014/main" id="{4A554F4D-2817-1701-509C-0DDD8469CC53}"/>
              </a:ext>
            </a:extLst>
          </p:cNvPr>
          <p:cNvPicPr>
            <a:picLocks noChangeAspect="1"/>
          </p:cNvPicPr>
          <p:nvPr/>
        </p:nvPicPr>
        <p:blipFill>
          <a:blip r:embed="rId2"/>
          <a:stretch>
            <a:fillRect/>
          </a:stretch>
        </p:blipFill>
        <p:spPr>
          <a:xfrm>
            <a:off x="8958167" y="472983"/>
            <a:ext cx="1862233" cy="898560"/>
          </a:xfrm>
          <a:prstGeom prst="rect">
            <a:avLst/>
          </a:prstGeom>
        </p:spPr>
      </p:pic>
      <p:pic>
        <p:nvPicPr>
          <p:cNvPr id="9" name="Picture 8">
            <a:extLst>
              <a:ext uri="{FF2B5EF4-FFF2-40B4-BE49-F238E27FC236}">
                <a16:creationId xmlns:a16="http://schemas.microsoft.com/office/drawing/2014/main" id="{62487339-AD8C-9158-8879-27C1D3590A99}"/>
              </a:ext>
            </a:extLst>
          </p:cNvPr>
          <p:cNvPicPr>
            <a:picLocks noChangeAspect="1"/>
          </p:cNvPicPr>
          <p:nvPr/>
        </p:nvPicPr>
        <p:blipFill>
          <a:blip r:embed="rId3"/>
          <a:stretch>
            <a:fillRect/>
          </a:stretch>
        </p:blipFill>
        <p:spPr>
          <a:xfrm>
            <a:off x="9560663" y="4300504"/>
            <a:ext cx="2519474" cy="766796"/>
          </a:xfrm>
          <a:prstGeom prst="rect">
            <a:avLst/>
          </a:prstGeom>
        </p:spPr>
      </p:pic>
      <p:sp>
        <p:nvSpPr>
          <p:cNvPr id="10" name="Rectangle: Rounded Corners 9">
            <a:extLst>
              <a:ext uri="{FF2B5EF4-FFF2-40B4-BE49-F238E27FC236}">
                <a16:creationId xmlns:a16="http://schemas.microsoft.com/office/drawing/2014/main" id="{12ECAC83-E609-B738-1DB7-E4E1197C883B}"/>
              </a:ext>
            </a:extLst>
          </p:cNvPr>
          <p:cNvSpPr/>
          <p:nvPr/>
        </p:nvSpPr>
        <p:spPr>
          <a:xfrm>
            <a:off x="1574800" y="5422900"/>
            <a:ext cx="9245600" cy="889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Exercise: illustrate a bar each of 4/4 and 6/8 incorporating irregular groups </a:t>
            </a:r>
          </a:p>
        </p:txBody>
      </p:sp>
    </p:spTree>
    <p:extLst>
      <p:ext uri="{BB962C8B-B14F-4D97-AF65-F5344CB8AC3E}">
        <p14:creationId xmlns:p14="http://schemas.microsoft.com/office/powerpoint/2010/main" val="1831688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p:txBody>
          <a:bodyPr/>
          <a:lstStyle/>
          <a:p>
            <a:r>
              <a:rPr lang="en-AU" dirty="0"/>
              <a:t>Lesson 9 – Music and Speech</a:t>
            </a:r>
          </a:p>
        </p:txBody>
      </p:sp>
      <p:sp>
        <p:nvSpPr>
          <p:cNvPr id="3" name="Content Placeholder 2">
            <a:extLst>
              <a:ext uri="{FF2B5EF4-FFF2-40B4-BE49-F238E27FC236}">
                <a16:creationId xmlns:a16="http://schemas.microsoft.com/office/drawing/2014/main" id="{AF41D5BB-7150-441B-9B33-83B4AC437FB0}"/>
              </a:ext>
            </a:extLst>
          </p:cNvPr>
          <p:cNvSpPr>
            <a:spLocks noGrp="1"/>
          </p:cNvSpPr>
          <p:nvPr>
            <p:ph idx="1"/>
          </p:nvPr>
        </p:nvSpPr>
        <p:spPr>
          <a:xfrm>
            <a:off x="838200" y="1406525"/>
            <a:ext cx="10515600" cy="4351338"/>
          </a:xfrm>
        </p:spPr>
        <p:txBody>
          <a:bodyPr>
            <a:normAutofit/>
          </a:bodyPr>
          <a:lstStyle/>
          <a:p>
            <a:r>
              <a:rPr lang="en-AU" dirty="0"/>
              <a:t>Music and speech both use rhythm</a:t>
            </a:r>
          </a:p>
          <a:p>
            <a:r>
              <a:rPr lang="en-AU" dirty="0"/>
              <a:t>Nursery rhymes introduced us to rhythmical language</a:t>
            </a:r>
          </a:p>
          <a:p>
            <a:endParaRPr lang="en-AU" dirty="0"/>
          </a:p>
          <a:p>
            <a:endParaRPr lang="en-AU" dirty="0"/>
          </a:p>
          <a:p>
            <a:pPr lvl="1"/>
            <a:endParaRPr lang="en-AU" dirty="0"/>
          </a:p>
        </p:txBody>
      </p:sp>
      <p:pic>
        <p:nvPicPr>
          <p:cNvPr id="5" name="Picture 4">
            <a:extLst>
              <a:ext uri="{FF2B5EF4-FFF2-40B4-BE49-F238E27FC236}">
                <a16:creationId xmlns:a16="http://schemas.microsoft.com/office/drawing/2014/main" id="{E0593C94-05C9-A471-E03C-0853B31CD178}"/>
              </a:ext>
            </a:extLst>
          </p:cNvPr>
          <p:cNvPicPr>
            <a:picLocks noChangeAspect="1"/>
          </p:cNvPicPr>
          <p:nvPr/>
        </p:nvPicPr>
        <p:blipFill>
          <a:blip r:embed="rId2"/>
          <a:stretch>
            <a:fillRect/>
          </a:stretch>
        </p:blipFill>
        <p:spPr>
          <a:xfrm>
            <a:off x="4309760" y="2343316"/>
            <a:ext cx="5405740" cy="4514684"/>
          </a:xfrm>
          <a:prstGeom prst="rect">
            <a:avLst/>
          </a:prstGeom>
        </p:spPr>
      </p:pic>
      <p:sp>
        <p:nvSpPr>
          <p:cNvPr id="4" name="Rectangle: Rounded Corners 3">
            <a:extLst>
              <a:ext uri="{FF2B5EF4-FFF2-40B4-BE49-F238E27FC236}">
                <a16:creationId xmlns:a16="http://schemas.microsoft.com/office/drawing/2014/main" id="{A3636BE4-2F5C-C4EA-BD1C-DFEE30FCCD5B}"/>
              </a:ext>
            </a:extLst>
          </p:cNvPr>
          <p:cNvSpPr/>
          <p:nvPr/>
        </p:nvSpPr>
        <p:spPr>
          <a:xfrm>
            <a:off x="1365431" y="2900850"/>
            <a:ext cx="2222137" cy="10563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t>We need an anacrusis if the note comes before the first strong accent</a:t>
            </a:r>
          </a:p>
        </p:txBody>
      </p:sp>
    </p:spTree>
    <p:extLst>
      <p:ext uri="{BB962C8B-B14F-4D97-AF65-F5344CB8AC3E}">
        <p14:creationId xmlns:p14="http://schemas.microsoft.com/office/powerpoint/2010/main" val="1418949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p:txBody>
          <a:bodyPr/>
          <a:lstStyle/>
          <a:p>
            <a:r>
              <a:rPr lang="en-AU" dirty="0"/>
              <a:t>Lesson 10 – Asymmetric Time</a:t>
            </a:r>
          </a:p>
        </p:txBody>
      </p:sp>
      <p:sp>
        <p:nvSpPr>
          <p:cNvPr id="3" name="Content Placeholder 2">
            <a:extLst>
              <a:ext uri="{FF2B5EF4-FFF2-40B4-BE49-F238E27FC236}">
                <a16:creationId xmlns:a16="http://schemas.microsoft.com/office/drawing/2014/main" id="{AF41D5BB-7150-441B-9B33-83B4AC437FB0}"/>
              </a:ext>
            </a:extLst>
          </p:cNvPr>
          <p:cNvSpPr>
            <a:spLocks noGrp="1"/>
          </p:cNvSpPr>
          <p:nvPr>
            <p:ph idx="1"/>
          </p:nvPr>
        </p:nvSpPr>
        <p:spPr>
          <a:xfrm>
            <a:off x="838200" y="1511027"/>
            <a:ext cx="10515600" cy="4981847"/>
          </a:xfrm>
        </p:spPr>
        <p:txBody>
          <a:bodyPr>
            <a:normAutofit fontScale="92500" lnSpcReduction="20000"/>
          </a:bodyPr>
          <a:lstStyle/>
          <a:p>
            <a:r>
              <a:rPr lang="en-AU" dirty="0"/>
              <a:t>Occurs when the number of beats or pulses per bar is five or seven, and are obtained by combining different kinds of time.</a:t>
            </a:r>
          </a:p>
          <a:p>
            <a:r>
              <a:rPr lang="en-AU" dirty="0"/>
              <a:t>The subsequent strong accent (S) would become a medium accent (M)</a:t>
            </a:r>
          </a:p>
          <a:p>
            <a:pPr lvl="1"/>
            <a:r>
              <a:rPr lang="en-AU" dirty="0"/>
              <a:t>Quintuple Time (5)</a:t>
            </a:r>
          </a:p>
          <a:p>
            <a:pPr lvl="2"/>
            <a:r>
              <a:rPr lang="en-AU" dirty="0"/>
              <a:t>Duple + Triple (2 + 3 = 5)</a:t>
            </a:r>
          </a:p>
          <a:p>
            <a:pPr lvl="3"/>
            <a:r>
              <a:rPr lang="en-AU" b="1" dirty="0"/>
              <a:t>S W + S W </a:t>
            </a:r>
            <a:r>
              <a:rPr lang="en-AU" b="1" dirty="0" err="1"/>
              <a:t>W</a:t>
            </a:r>
            <a:r>
              <a:rPr lang="en-AU" b="1" dirty="0"/>
              <a:t> </a:t>
            </a:r>
            <a:r>
              <a:rPr lang="en-AU" dirty="0"/>
              <a:t>becomes</a:t>
            </a:r>
            <a:r>
              <a:rPr lang="en-AU" b="1" dirty="0"/>
              <a:t> S W M W </a:t>
            </a:r>
            <a:r>
              <a:rPr lang="en-AU" b="1" dirty="0" err="1"/>
              <a:t>W</a:t>
            </a:r>
            <a:endParaRPr lang="en-AU" b="1" dirty="0"/>
          </a:p>
          <a:p>
            <a:pPr lvl="2"/>
            <a:r>
              <a:rPr lang="en-AU" dirty="0"/>
              <a:t>Triple + Duple (3 + 2 = 5)</a:t>
            </a:r>
          </a:p>
          <a:p>
            <a:pPr lvl="3"/>
            <a:r>
              <a:rPr lang="en-AU" b="1" dirty="0"/>
              <a:t>S W </a:t>
            </a:r>
            <a:r>
              <a:rPr lang="en-AU" b="1" dirty="0" err="1"/>
              <a:t>W</a:t>
            </a:r>
            <a:r>
              <a:rPr lang="en-AU" b="1" dirty="0"/>
              <a:t> + S W </a:t>
            </a:r>
            <a:r>
              <a:rPr lang="en-AU" dirty="0"/>
              <a:t>becomes </a:t>
            </a:r>
            <a:r>
              <a:rPr lang="en-AU" b="1" dirty="0"/>
              <a:t>S W </a:t>
            </a:r>
            <a:r>
              <a:rPr lang="en-AU" b="1" dirty="0" err="1"/>
              <a:t>W</a:t>
            </a:r>
            <a:r>
              <a:rPr lang="en-AU" b="1" dirty="0"/>
              <a:t> M W</a:t>
            </a:r>
            <a:endParaRPr lang="en-AU" dirty="0"/>
          </a:p>
          <a:p>
            <a:pPr lvl="1"/>
            <a:r>
              <a:rPr lang="en-AU" dirty="0"/>
              <a:t>Septuple Time (7)</a:t>
            </a:r>
          </a:p>
          <a:p>
            <a:pPr lvl="2"/>
            <a:r>
              <a:rPr lang="en-AU" dirty="0"/>
              <a:t>Triple + Quadruple (3 + 5 = 7)</a:t>
            </a:r>
          </a:p>
          <a:p>
            <a:pPr lvl="3"/>
            <a:r>
              <a:rPr lang="en-AU" b="1" dirty="0"/>
              <a:t>S W </a:t>
            </a:r>
            <a:r>
              <a:rPr lang="en-AU" b="1" dirty="0" err="1"/>
              <a:t>W</a:t>
            </a:r>
            <a:r>
              <a:rPr lang="en-AU" b="1" dirty="0"/>
              <a:t> S W M W</a:t>
            </a:r>
            <a:r>
              <a:rPr lang="en-AU" dirty="0"/>
              <a:t> becomes</a:t>
            </a:r>
            <a:r>
              <a:rPr lang="en-AU" b="1" dirty="0"/>
              <a:t> S W </a:t>
            </a:r>
            <a:r>
              <a:rPr lang="en-AU" b="1" dirty="0" err="1"/>
              <a:t>W</a:t>
            </a:r>
            <a:r>
              <a:rPr lang="en-AU" b="1" dirty="0"/>
              <a:t> M W M W</a:t>
            </a:r>
          </a:p>
          <a:p>
            <a:pPr lvl="2"/>
            <a:r>
              <a:rPr lang="en-AU" dirty="0"/>
              <a:t>Quadruple + Triple (5 + 3 = 7)</a:t>
            </a:r>
          </a:p>
          <a:p>
            <a:pPr lvl="3"/>
            <a:r>
              <a:rPr lang="en-AU" b="1" dirty="0"/>
              <a:t>S W M W S W </a:t>
            </a:r>
            <a:r>
              <a:rPr lang="en-AU" b="1" dirty="0" err="1"/>
              <a:t>W</a:t>
            </a:r>
            <a:r>
              <a:rPr lang="en-AU" dirty="0"/>
              <a:t> becomes </a:t>
            </a:r>
            <a:r>
              <a:rPr lang="en-AU" b="1" dirty="0"/>
              <a:t>S W M W M W </a:t>
            </a:r>
            <a:r>
              <a:rPr lang="en-AU" b="1" dirty="0" err="1"/>
              <a:t>W</a:t>
            </a:r>
            <a:endParaRPr lang="en-AU" b="1" dirty="0"/>
          </a:p>
          <a:p>
            <a:r>
              <a:rPr lang="en-AU" dirty="0"/>
              <a:t>Just like regular timings, to take asymmetric time from simple to compound we multiply the top number by 3 and the bottom number by 2</a:t>
            </a:r>
          </a:p>
          <a:p>
            <a:pPr lvl="1"/>
            <a:r>
              <a:rPr lang="en-AU" dirty="0"/>
              <a:t>5/4 (Simple Quintuple) becomes 15/8 (Compound Quintuple)</a:t>
            </a:r>
          </a:p>
          <a:p>
            <a:pPr lvl="1"/>
            <a:r>
              <a:rPr lang="en-AU" dirty="0"/>
              <a:t>7/4 (Simple Septuple) becomes 21/8 (Compound Septuple)</a:t>
            </a:r>
          </a:p>
          <a:p>
            <a:pPr lvl="2"/>
            <a:endParaRPr lang="en-AU" b="1" dirty="0"/>
          </a:p>
          <a:p>
            <a:endParaRPr lang="en-AU" dirty="0"/>
          </a:p>
          <a:p>
            <a:pPr lvl="1"/>
            <a:endParaRPr lang="en-AU" dirty="0"/>
          </a:p>
        </p:txBody>
      </p:sp>
    </p:spTree>
    <p:extLst>
      <p:ext uri="{BB962C8B-B14F-4D97-AF65-F5344CB8AC3E}">
        <p14:creationId xmlns:p14="http://schemas.microsoft.com/office/powerpoint/2010/main" val="3994671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p:txBody>
          <a:bodyPr/>
          <a:lstStyle/>
          <a:p>
            <a:r>
              <a:rPr lang="en-AU" dirty="0"/>
              <a:t>STOP AND THINK</a:t>
            </a:r>
          </a:p>
        </p:txBody>
      </p:sp>
      <p:sp>
        <p:nvSpPr>
          <p:cNvPr id="9" name="Content Placeholder 8">
            <a:extLst>
              <a:ext uri="{FF2B5EF4-FFF2-40B4-BE49-F238E27FC236}">
                <a16:creationId xmlns:a16="http://schemas.microsoft.com/office/drawing/2014/main" id="{18E70C7B-1133-44FC-ABAD-2C98643FAFAE}"/>
              </a:ext>
            </a:extLst>
          </p:cNvPr>
          <p:cNvSpPr>
            <a:spLocks noGrp="1"/>
          </p:cNvSpPr>
          <p:nvPr>
            <p:ph sz="half" idx="2"/>
          </p:nvPr>
        </p:nvSpPr>
        <p:spPr>
          <a:xfrm>
            <a:off x="838200" y="2143789"/>
            <a:ext cx="10816771" cy="3621285"/>
          </a:xfrm>
        </p:spPr>
        <p:txBody>
          <a:bodyPr>
            <a:normAutofit lnSpcReduction="10000"/>
          </a:bodyPr>
          <a:lstStyle/>
          <a:p>
            <a:pPr marL="514350" indent="-514350">
              <a:buFont typeface="+mj-lt"/>
              <a:buAutoNum type="arabicPeriod"/>
            </a:pPr>
            <a:r>
              <a:rPr lang="en-AU" dirty="0"/>
              <a:t>If a bar of music contains five or seven beats or pulses, what term would you use to describe the ‘time’? </a:t>
            </a:r>
          </a:p>
          <a:p>
            <a:pPr marL="514350" indent="-514350">
              <a:buFont typeface="+mj-lt"/>
              <a:buAutoNum type="arabicPeriod"/>
            </a:pPr>
            <a:r>
              <a:rPr lang="en-AU" dirty="0"/>
              <a:t>Which kinds of time form the sub-groups in (a) quintuple time, (b) septuple time?</a:t>
            </a:r>
          </a:p>
          <a:p>
            <a:pPr marL="514350" indent="-514350">
              <a:buFont typeface="+mj-lt"/>
              <a:buAutoNum type="arabicPeriod"/>
            </a:pPr>
            <a:r>
              <a:rPr lang="en-AU" dirty="0"/>
              <a:t>Give an example of the beat accent of septuple time</a:t>
            </a:r>
          </a:p>
          <a:p>
            <a:pPr marL="514350" indent="-514350">
              <a:buFont typeface="+mj-lt"/>
              <a:buAutoNum type="arabicPeriod"/>
            </a:pPr>
            <a:r>
              <a:rPr lang="en-AU" dirty="0"/>
              <a:t>What is the corresponding compound time for 7/4?</a:t>
            </a:r>
          </a:p>
          <a:p>
            <a:pPr marL="514350" indent="-514350">
              <a:buFont typeface="+mj-lt"/>
              <a:buAutoNum type="arabicPeriod"/>
            </a:pPr>
            <a:r>
              <a:rPr lang="en-AU" dirty="0"/>
              <a:t>Write down 4 bars of asymmetric music, each bar a different time, and indicate the natural accents of each (s, m and w)</a:t>
            </a:r>
          </a:p>
          <a:p>
            <a:pPr marL="514350" indent="-514350">
              <a:buFont typeface="+mj-lt"/>
              <a:buAutoNum type="arabicPeriod"/>
            </a:pPr>
            <a:endParaRPr lang="en-AU" dirty="0"/>
          </a:p>
          <a:p>
            <a:pPr marL="514350" indent="-514350">
              <a:buFont typeface="+mj-lt"/>
              <a:buAutoNum type="arabicPeriod"/>
            </a:pPr>
            <a:endParaRPr lang="en-AU" dirty="0"/>
          </a:p>
        </p:txBody>
      </p:sp>
      <p:sp>
        <p:nvSpPr>
          <p:cNvPr id="7" name="Content Placeholder 8">
            <a:extLst>
              <a:ext uri="{FF2B5EF4-FFF2-40B4-BE49-F238E27FC236}">
                <a16:creationId xmlns:a16="http://schemas.microsoft.com/office/drawing/2014/main" id="{4254C7F9-E691-4D47-8695-BD62EF467723}"/>
              </a:ext>
            </a:extLst>
          </p:cNvPr>
          <p:cNvSpPr txBox="1">
            <a:spLocks/>
          </p:cNvSpPr>
          <p:nvPr/>
        </p:nvSpPr>
        <p:spPr>
          <a:xfrm rot="10800000">
            <a:off x="838199" y="5873681"/>
            <a:ext cx="10816771" cy="4826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i="1" dirty="0"/>
              <a:t>Answers: </a:t>
            </a:r>
            <a:r>
              <a:rPr lang="en-US" sz="1200" i="1" dirty="0"/>
              <a:t>1</a:t>
            </a:r>
            <a:r>
              <a:rPr lang="en-AU" sz="1200" i="1" dirty="0"/>
              <a:t>. asymmetric time 2. (a) duple, triple (b) triple, quadruple 3. S W M W M W </a:t>
            </a:r>
            <a:r>
              <a:rPr lang="en-AU" sz="1200" i="1" dirty="0" err="1"/>
              <a:t>W</a:t>
            </a:r>
            <a:r>
              <a:rPr lang="en-AU" sz="1200" i="1" dirty="0"/>
              <a:t> or S W </a:t>
            </a:r>
            <a:r>
              <a:rPr lang="en-AU" sz="1200" i="1" dirty="0" err="1"/>
              <a:t>W</a:t>
            </a:r>
            <a:r>
              <a:rPr lang="en-AU" sz="1200" i="1" dirty="0"/>
              <a:t> M W M W 4. 21/8</a:t>
            </a:r>
            <a:endParaRPr lang="en-AU" sz="1200" dirty="0"/>
          </a:p>
        </p:txBody>
      </p:sp>
    </p:spTree>
    <p:extLst>
      <p:ext uri="{BB962C8B-B14F-4D97-AF65-F5344CB8AC3E}">
        <p14:creationId xmlns:p14="http://schemas.microsoft.com/office/powerpoint/2010/main" val="1346157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p:txBody>
          <a:bodyPr/>
          <a:lstStyle/>
          <a:p>
            <a:r>
              <a:rPr lang="en-AU" dirty="0"/>
              <a:t>Lesson 11 – Corresponding Time</a:t>
            </a:r>
          </a:p>
        </p:txBody>
      </p:sp>
      <p:sp>
        <p:nvSpPr>
          <p:cNvPr id="3" name="Content Placeholder 2">
            <a:extLst>
              <a:ext uri="{FF2B5EF4-FFF2-40B4-BE49-F238E27FC236}">
                <a16:creationId xmlns:a16="http://schemas.microsoft.com/office/drawing/2014/main" id="{AF41D5BB-7150-441B-9B33-83B4AC437FB0}"/>
              </a:ext>
            </a:extLst>
          </p:cNvPr>
          <p:cNvSpPr>
            <a:spLocks noGrp="1"/>
          </p:cNvSpPr>
          <p:nvPr>
            <p:ph idx="1"/>
          </p:nvPr>
        </p:nvSpPr>
        <p:spPr>
          <a:xfrm>
            <a:off x="838200" y="1511027"/>
            <a:ext cx="10515600" cy="4981847"/>
          </a:xfrm>
        </p:spPr>
        <p:txBody>
          <a:bodyPr>
            <a:normAutofit/>
          </a:bodyPr>
          <a:lstStyle/>
          <a:p>
            <a:r>
              <a:rPr lang="en-AU" dirty="0"/>
              <a:t>To convert simple time to compound time we follow these steps:</a:t>
            </a:r>
          </a:p>
          <a:p>
            <a:pPr marL="971550" lvl="1" indent="-514350">
              <a:buFont typeface="+mj-lt"/>
              <a:buAutoNum type="arabicPeriod"/>
            </a:pPr>
            <a:r>
              <a:rPr lang="en-AU" dirty="0"/>
              <a:t>Simple beat notes become dotted notes.</a:t>
            </a:r>
          </a:p>
          <a:p>
            <a:pPr marL="971550" lvl="1" indent="-514350">
              <a:buFont typeface="+mj-lt"/>
              <a:buAutoNum type="arabicPeriod"/>
            </a:pPr>
            <a:r>
              <a:rPr lang="en-AU" dirty="0"/>
              <a:t>Regular groups will become irregular groups.</a:t>
            </a:r>
          </a:p>
          <a:p>
            <a:pPr marL="971550" lvl="1" indent="-514350">
              <a:buFont typeface="+mj-lt"/>
              <a:buAutoNum type="arabicPeriod"/>
            </a:pPr>
            <a:r>
              <a:rPr lang="en-AU" dirty="0"/>
              <a:t>Irregular groups will become regular groups.</a:t>
            </a:r>
          </a:p>
          <a:p>
            <a:pPr marL="971550" lvl="1" indent="-514350">
              <a:buFont typeface="+mj-lt"/>
              <a:buAutoNum type="arabicPeriod"/>
            </a:pPr>
            <a:r>
              <a:rPr lang="en-AU" dirty="0"/>
              <a:t>All unequal irregular groups e.g. quintuplets and septuplets remain irregular.</a:t>
            </a:r>
          </a:p>
          <a:p>
            <a:pPr marL="971550" lvl="1" indent="-514350">
              <a:buFont typeface="+mj-lt"/>
              <a:buAutoNum type="arabicPeriod"/>
            </a:pPr>
            <a:r>
              <a:rPr lang="en-AU" dirty="0"/>
              <a:t>The anacrusis and the last note in the incomplete bar must be altered to the correct value.</a:t>
            </a:r>
          </a:p>
        </p:txBody>
      </p:sp>
      <p:pic>
        <p:nvPicPr>
          <p:cNvPr id="5" name="Picture 4">
            <a:extLst>
              <a:ext uri="{FF2B5EF4-FFF2-40B4-BE49-F238E27FC236}">
                <a16:creationId xmlns:a16="http://schemas.microsoft.com/office/drawing/2014/main" id="{81299C98-9C88-1E41-1645-3A5714ACDA1B}"/>
              </a:ext>
            </a:extLst>
          </p:cNvPr>
          <p:cNvPicPr>
            <a:picLocks noChangeAspect="1"/>
          </p:cNvPicPr>
          <p:nvPr/>
        </p:nvPicPr>
        <p:blipFill>
          <a:blip r:embed="rId2"/>
          <a:stretch>
            <a:fillRect/>
          </a:stretch>
        </p:blipFill>
        <p:spPr>
          <a:xfrm>
            <a:off x="3176180" y="4816240"/>
            <a:ext cx="5839640" cy="1676634"/>
          </a:xfrm>
          <a:prstGeom prst="rect">
            <a:avLst/>
          </a:prstGeom>
        </p:spPr>
      </p:pic>
    </p:spTree>
    <p:extLst>
      <p:ext uri="{BB962C8B-B14F-4D97-AF65-F5344CB8AC3E}">
        <p14:creationId xmlns:p14="http://schemas.microsoft.com/office/powerpoint/2010/main" val="4085927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p:txBody>
          <a:bodyPr/>
          <a:lstStyle/>
          <a:p>
            <a:r>
              <a:rPr lang="en-AU" dirty="0"/>
              <a:t>Lesson 11 – Corresponding Time</a:t>
            </a:r>
          </a:p>
        </p:txBody>
      </p:sp>
      <p:sp>
        <p:nvSpPr>
          <p:cNvPr id="3" name="Content Placeholder 2">
            <a:extLst>
              <a:ext uri="{FF2B5EF4-FFF2-40B4-BE49-F238E27FC236}">
                <a16:creationId xmlns:a16="http://schemas.microsoft.com/office/drawing/2014/main" id="{AF41D5BB-7150-441B-9B33-83B4AC437FB0}"/>
              </a:ext>
            </a:extLst>
          </p:cNvPr>
          <p:cNvSpPr>
            <a:spLocks noGrp="1"/>
          </p:cNvSpPr>
          <p:nvPr>
            <p:ph idx="1"/>
          </p:nvPr>
        </p:nvSpPr>
        <p:spPr>
          <a:xfrm>
            <a:off x="838200" y="1511027"/>
            <a:ext cx="10515600" cy="4981847"/>
          </a:xfrm>
        </p:spPr>
        <p:txBody>
          <a:bodyPr>
            <a:normAutofit/>
          </a:bodyPr>
          <a:lstStyle/>
          <a:p>
            <a:r>
              <a:rPr lang="en-AU" dirty="0"/>
              <a:t>To convert compound time to simple time we follow these steps:</a:t>
            </a:r>
          </a:p>
          <a:p>
            <a:pPr marL="971550" lvl="1" indent="-514350">
              <a:buFont typeface="+mj-lt"/>
              <a:buAutoNum type="arabicPeriod"/>
            </a:pPr>
            <a:r>
              <a:rPr lang="en-AU" dirty="0"/>
              <a:t>Compound beat notes become dotted notes.</a:t>
            </a:r>
          </a:p>
          <a:p>
            <a:pPr marL="971550" lvl="1" indent="-514350">
              <a:buFont typeface="+mj-lt"/>
              <a:buAutoNum type="arabicPeriod"/>
            </a:pPr>
            <a:r>
              <a:rPr lang="en-AU" dirty="0"/>
              <a:t>Regular groups will become irregular groups.</a:t>
            </a:r>
          </a:p>
          <a:p>
            <a:pPr marL="971550" lvl="1" indent="-514350">
              <a:buFont typeface="+mj-lt"/>
              <a:buAutoNum type="arabicPeriod"/>
            </a:pPr>
            <a:r>
              <a:rPr lang="en-AU" dirty="0"/>
              <a:t>Irregular groups will become regular groups.</a:t>
            </a:r>
          </a:p>
          <a:p>
            <a:pPr marL="971550" lvl="1" indent="-514350">
              <a:buFont typeface="+mj-lt"/>
              <a:buAutoNum type="arabicPeriod"/>
            </a:pPr>
            <a:r>
              <a:rPr lang="en-AU" dirty="0"/>
              <a:t>All unequal irregular groups e.g. quintuplets and septuplets remain irregular.</a:t>
            </a:r>
          </a:p>
          <a:p>
            <a:pPr marL="971550" lvl="1" indent="-514350">
              <a:buFont typeface="+mj-lt"/>
              <a:buAutoNum type="arabicPeriod"/>
            </a:pPr>
            <a:r>
              <a:rPr lang="en-AU" dirty="0"/>
              <a:t>The anacrusis and the last note in the incomplete bar must be altered to the correct value.</a:t>
            </a:r>
          </a:p>
        </p:txBody>
      </p:sp>
      <p:pic>
        <p:nvPicPr>
          <p:cNvPr id="6" name="Picture 5">
            <a:extLst>
              <a:ext uri="{FF2B5EF4-FFF2-40B4-BE49-F238E27FC236}">
                <a16:creationId xmlns:a16="http://schemas.microsoft.com/office/drawing/2014/main" id="{752FA19D-DF41-4130-A95F-8DCE45ABD9FC}"/>
              </a:ext>
            </a:extLst>
          </p:cNvPr>
          <p:cNvPicPr>
            <a:picLocks noChangeAspect="1"/>
          </p:cNvPicPr>
          <p:nvPr/>
        </p:nvPicPr>
        <p:blipFill>
          <a:blip r:embed="rId2"/>
          <a:stretch>
            <a:fillRect/>
          </a:stretch>
        </p:blipFill>
        <p:spPr>
          <a:xfrm>
            <a:off x="3276206" y="4730503"/>
            <a:ext cx="5639587" cy="1762371"/>
          </a:xfrm>
          <a:prstGeom prst="rect">
            <a:avLst/>
          </a:prstGeom>
        </p:spPr>
      </p:pic>
    </p:spTree>
    <p:extLst>
      <p:ext uri="{BB962C8B-B14F-4D97-AF65-F5344CB8AC3E}">
        <p14:creationId xmlns:p14="http://schemas.microsoft.com/office/powerpoint/2010/main" val="1090652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p:txBody>
          <a:bodyPr/>
          <a:lstStyle/>
          <a:p>
            <a:r>
              <a:rPr lang="en-AU" dirty="0"/>
              <a:t>Lesson 11 – Worksheet</a:t>
            </a:r>
          </a:p>
        </p:txBody>
      </p:sp>
      <p:sp>
        <p:nvSpPr>
          <p:cNvPr id="3" name="Content Placeholder 2">
            <a:extLst>
              <a:ext uri="{FF2B5EF4-FFF2-40B4-BE49-F238E27FC236}">
                <a16:creationId xmlns:a16="http://schemas.microsoft.com/office/drawing/2014/main" id="{AF41D5BB-7150-441B-9B33-83B4AC437FB0}"/>
              </a:ext>
            </a:extLst>
          </p:cNvPr>
          <p:cNvSpPr>
            <a:spLocks noGrp="1"/>
          </p:cNvSpPr>
          <p:nvPr>
            <p:ph idx="1"/>
          </p:nvPr>
        </p:nvSpPr>
        <p:spPr/>
        <p:txBody>
          <a:bodyPr>
            <a:normAutofit/>
          </a:bodyPr>
          <a:lstStyle/>
          <a:p>
            <a:r>
              <a:rPr lang="en-AU" dirty="0"/>
              <a:t>Convert the below to their corresponding times</a:t>
            </a:r>
          </a:p>
        </p:txBody>
      </p:sp>
      <p:pic>
        <p:nvPicPr>
          <p:cNvPr id="8" name="Picture 7">
            <a:extLst>
              <a:ext uri="{FF2B5EF4-FFF2-40B4-BE49-F238E27FC236}">
                <a16:creationId xmlns:a16="http://schemas.microsoft.com/office/drawing/2014/main" id="{6BE27F87-6896-43B3-21B4-B839E087D529}"/>
              </a:ext>
            </a:extLst>
          </p:cNvPr>
          <p:cNvPicPr>
            <a:picLocks noChangeAspect="1"/>
          </p:cNvPicPr>
          <p:nvPr/>
        </p:nvPicPr>
        <p:blipFill>
          <a:blip r:embed="rId2"/>
          <a:stretch>
            <a:fillRect/>
          </a:stretch>
        </p:blipFill>
        <p:spPr>
          <a:xfrm>
            <a:off x="2781102" y="2374366"/>
            <a:ext cx="6629795" cy="4118509"/>
          </a:xfrm>
          <a:prstGeom prst="rect">
            <a:avLst/>
          </a:prstGeom>
        </p:spPr>
      </p:pic>
    </p:spTree>
    <p:extLst>
      <p:ext uri="{BB962C8B-B14F-4D97-AF65-F5344CB8AC3E}">
        <p14:creationId xmlns:p14="http://schemas.microsoft.com/office/powerpoint/2010/main" val="4128196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a:xfrm>
            <a:off x="838199" y="365125"/>
            <a:ext cx="10777833" cy="1325563"/>
          </a:xfrm>
        </p:spPr>
        <p:txBody>
          <a:bodyPr/>
          <a:lstStyle/>
          <a:p>
            <a:r>
              <a:rPr lang="en-AU" dirty="0"/>
              <a:t>Lesson 12 – Accents and Rhythm</a:t>
            </a:r>
          </a:p>
        </p:txBody>
      </p:sp>
      <p:sp>
        <p:nvSpPr>
          <p:cNvPr id="7" name="Content Placeholder 2">
            <a:extLst>
              <a:ext uri="{FF2B5EF4-FFF2-40B4-BE49-F238E27FC236}">
                <a16:creationId xmlns:a16="http://schemas.microsoft.com/office/drawing/2014/main" id="{17647F2E-A96E-093A-9DB9-95F7F7F98770}"/>
              </a:ext>
            </a:extLst>
          </p:cNvPr>
          <p:cNvSpPr>
            <a:spLocks noGrp="1"/>
          </p:cNvSpPr>
          <p:nvPr>
            <p:ph idx="1"/>
          </p:nvPr>
        </p:nvSpPr>
        <p:spPr>
          <a:xfrm>
            <a:off x="838200" y="1825625"/>
            <a:ext cx="10515600" cy="4351338"/>
          </a:xfrm>
        </p:spPr>
        <p:txBody>
          <a:bodyPr>
            <a:normAutofit lnSpcReduction="10000"/>
          </a:bodyPr>
          <a:lstStyle/>
          <a:p>
            <a:r>
              <a:rPr lang="en-AU" dirty="0"/>
              <a:t>Notice how you can march or clap when listening to music? This is called the </a:t>
            </a:r>
            <a:r>
              <a:rPr lang="en-AU" b="1" dirty="0"/>
              <a:t>pulse</a:t>
            </a:r>
            <a:r>
              <a:rPr lang="en-AU" dirty="0"/>
              <a:t>, </a:t>
            </a:r>
            <a:r>
              <a:rPr lang="en-AU" b="1" dirty="0"/>
              <a:t>beat, or accent</a:t>
            </a:r>
            <a:endParaRPr lang="en-AU" dirty="0"/>
          </a:p>
          <a:p>
            <a:r>
              <a:rPr lang="en-AU" dirty="0"/>
              <a:t>Not all accents are equal – we have strong, medium and weak, called </a:t>
            </a:r>
            <a:r>
              <a:rPr lang="en-AU" b="1" dirty="0"/>
              <a:t>natural accents </a:t>
            </a:r>
            <a:r>
              <a:rPr lang="en-AU" dirty="0"/>
              <a:t>because they occur in natural patterns</a:t>
            </a:r>
          </a:p>
          <a:p>
            <a:r>
              <a:rPr lang="en-AU" dirty="0"/>
              <a:t>It is the regular strong accent which creates rhythm</a:t>
            </a:r>
          </a:p>
          <a:p>
            <a:r>
              <a:rPr lang="en-AU" dirty="0"/>
              <a:t>Sometimes we emphasise a beat beyond its natural strength (pull out a particular note). This is called </a:t>
            </a:r>
            <a:r>
              <a:rPr lang="en-AU" b="1" dirty="0"/>
              <a:t>dynamic accent</a:t>
            </a:r>
          </a:p>
          <a:p>
            <a:r>
              <a:rPr lang="en-AU" dirty="0"/>
              <a:t>Drummers do this by varying volume</a:t>
            </a:r>
          </a:p>
          <a:p>
            <a:r>
              <a:rPr lang="en-AU" dirty="0"/>
              <a:t>Bagpipers use </a:t>
            </a:r>
            <a:r>
              <a:rPr lang="en-AU" b="1" dirty="0"/>
              <a:t>agogic stress </a:t>
            </a:r>
            <a:r>
              <a:rPr lang="en-AU" dirty="0"/>
              <a:t>(lingering on the note beyond its exact value), as well as embellishments</a:t>
            </a:r>
          </a:p>
        </p:txBody>
      </p:sp>
    </p:spTree>
    <p:extLst>
      <p:ext uri="{BB962C8B-B14F-4D97-AF65-F5344CB8AC3E}">
        <p14:creationId xmlns:p14="http://schemas.microsoft.com/office/powerpoint/2010/main" val="1679940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a:xfrm>
            <a:off x="838199" y="365125"/>
            <a:ext cx="10777833" cy="1325563"/>
          </a:xfrm>
        </p:spPr>
        <p:txBody>
          <a:bodyPr/>
          <a:lstStyle/>
          <a:p>
            <a:r>
              <a:rPr lang="en-AU" dirty="0"/>
              <a:t>Lesson 12 – Syncopation</a:t>
            </a:r>
          </a:p>
        </p:txBody>
      </p:sp>
      <p:sp>
        <p:nvSpPr>
          <p:cNvPr id="7" name="Content Placeholder 2">
            <a:extLst>
              <a:ext uri="{FF2B5EF4-FFF2-40B4-BE49-F238E27FC236}">
                <a16:creationId xmlns:a16="http://schemas.microsoft.com/office/drawing/2014/main" id="{17647F2E-A96E-093A-9DB9-95F7F7F98770}"/>
              </a:ext>
            </a:extLst>
          </p:cNvPr>
          <p:cNvSpPr>
            <a:spLocks noGrp="1"/>
          </p:cNvSpPr>
          <p:nvPr>
            <p:ph idx="1"/>
          </p:nvPr>
        </p:nvSpPr>
        <p:spPr>
          <a:xfrm>
            <a:off x="838200" y="1604908"/>
            <a:ext cx="10515600" cy="4351338"/>
          </a:xfrm>
        </p:spPr>
        <p:txBody>
          <a:bodyPr>
            <a:normAutofit fontScale="77500" lnSpcReduction="20000"/>
          </a:bodyPr>
          <a:lstStyle/>
          <a:p>
            <a:r>
              <a:rPr lang="en-AU" b="1" dirty="0"/>
              <a:t>Syncopation</a:t>
            </a:r>
            <a:r>
              <a:rPr lang="en-AU" dirty="0"/>
              <a:t> is a used to disturb the natural rhythmic flow – creating excitement and colour in the music. Four common methods include:</a:t>
            </a:r>
          </a:p>
          <a:p>
            <a:pPr marL="0" indent="0">
              <a:buNone/>
            </a:pPr>
            <a:r>
              <a:rPr lang="en-AU" dirty="0"/>
              <a:t>1.  </a:t>
            </a:r>
            <a:r>
              <a:rPr lang="en-AU" b="1" dirty="0"/>
              <a:t>Stressing a weak accent</a:t>
            </a:r>
          </a:p>
          <a:p>
            <a:pPr marL="0" indent="0">
              <a:buNone/>
            </a:pPr>
            <a:endParaRPr lang="en-AU" dirty="0"/>
          </a:p>
          <a:p>
            <a:pPr marL="0" indent="0">
              <a:buNone/>
            </a:pPr>
            <a:endParaRPr lang="en-AU" dirty="0"/>
          </a:p>
          <a:p>
            <a:pPr marL="0" indent="0">
              <a:buNone/>
            </a:pPr>
            <a:r>
              <a:rPr lang="en-AU" dirty="0"/>
              <a:t>2.  </a:t>
            </a:r>
            <a:r>
              <a:rPr lang="en-AU" b="1" dirty="0"/>
              <a:t>Putting rests in place of strong accents</a:t>
            </a:r>
          </a:p>
          <a:p>
            <a:pPr marL="0" indent="0">
              <a:buNone/>
            </a:pPr>
            <a:endParaRPr lang="en-AU" dirty="0"/>
          </a:p>
          <a:p>
            <a:pPr marL="0" indent="0">
              <a:buNone/>
            </a:pPr>
            <a:endParaRPr lang="en-AU" dirty="0"/>
          </a:p>
          <a:p>
            <a:pPr marL="0" indent="0">
              <a:buNone/>
            </a:pPr>
            <a:r>
              <a:rPr lang="en-AU" dirty="0"/>
              <a:t>3.</a:t>
            </a:r>
            <a:r>
              <a:rPr lang="en-AU" b="1" dirty="0"/>
              <a:t>  Tying a weak accent over a strong accent</a:t>
            </a:r>
          </a:p>
          <a:p>
            <a:pPr marL="0" indent="0">
              <a:buNone/>
            </a:pPr>
            <a:endParaRPr lang="en-AU" dirty="0"/>
          </a:p>
          <a:p>
            <a:pPr marL="0" indent="0">
              <a:buNone/>
            </a:pPr>
            <a:endParaRPr lang="en-AU" dirty="0"/>
          </a:p>
          <a:p>
            <a:pPr marL="0" indent="0">
              <a:buNone/>
            </a:pPr>
            <a:r>
              <a:rPr lang="en-AU" dirty="0"/>
              <a:t>4.  </a:t>
            </a:r>
            <a:r>
              <a:rPr lang="en-AU" b="1" dirty="0"/>
              <a:t>Changing the natural pattern by introducing a change of time signature</a:t>
            </a:r>
          </a:p>
        </p:txBody>
      </p:sp>
      <p:grpSp>
        <p:nvGrpSpPr>
          <p:cNvPr id="13" name="Group 12">
            <a:extLst>
              <a:ext uri="{FF2B5EF4-FFF2-40B4-BE49-F238E27FC236}">
                <a16:creationId xmlns:a16="http://schemas.microsoft.com/office/drawing/2014/main" id="{A4BDFA06-6F28-220A-08D8-579FC2B828A9}"/>
              </a:ext>
            </a:extLst>
          </p:cNvPr>
          <p:cNvGrpSpPr/>
          <p:nvPr/>
        </p:nvGrpSpPr>
        <p:grpSpPr>
          <a:xfrm>
            <a:off x="1102971" y="2555106"/>
            <a:ext cx="6594764" cy="3937769"/>
            <a:chOff x="1102971" y="2766951"/>
            <a:chExt cx="6594764" cy="3937769"/>
          </a:xfrm>
        </p:grpSpPr>
        <p:pic>
          <p:nvPicPr>
            <p:cNvPr id="4" name="Picture 3">
              <a:extLst>
                <a:ext uri="{FF2B5EF4-FFF2-40B4-BE49-F238E27FC236}">
                  <a16:creationId xmlns:a16="http://schemas.microsoft.com/office/drawing/2014/main" id="{EF99C7A8-46BF-C46B-5F05-36B92A9F20A8}"/>
                </a:ext>
              </a:extLst>
            </p:cNvPr>
            <p:cNvPicPr>
              <a:picLocks noChangeAspect="1"/>
            </p:cNvPicPr>
            <p:nvPr/>
          </p:nvPicPr>
          <p:blipFill>
            <a:blip r:embed="rId2"/>
            <a:stretch>
              <a:fillRect/>
            </a:stretch>
          </p:blipFill>
          <p:spPr>
            <a:xfrm>
              <a:off x="1102971" y="2766951"/>
              <a:ext cx="3456465" cy="662049"/>
            </a:xfrm>
            <a:prstGeom prst="rect">
              <a:avLst/>
            </a:prstGeom>
          </p:spPr>
        </p:pic>
        <p:pic>
          <p:nvPicPr>
            <p:cNvPr id="6" name="Picture 5">
              <a:extLst>
                <a:ext uri="{FF2B5EF4-FFF2-40B4-BE49-F238E27FC236}">
                  <a16:creationId xmlns:a16="http://schemas.microsoft.com/office/drawing/2014/main" id="{E6BF831E-DEE0-0608-0A91-E044F50FC314}"/>
                </a:ext>
              </a:extLst>
            </p:cNvPr>
            <p:cNvPicPr>
              <a:picLocks noChangeAspect="1"/>
            </p:cNvPicPr>
            <p:nvPr/>
          </p:nvPicPr>
          <p:blipFill>
            <a:blip r:embed="rId3"/>
            <a:stretch>
              <a:fillRect/>
            </a:stretch>
          </p:blipFill>
          <p:spPr>
            <a:xfrm>
              <a:off x="1102971" y="3893126"/>
              <a:ext cx="4410691" cy="647791"/>
            </a:xfrm>
            <a:prstGeom prst="rect">
              <a:avLst/>
            </a:prstGeom>
          </p:spPr>
        </p:pic>
        <p:pic>
          <p:nvPicPr>
            <p:cNvPr id="9" name="Picture 8">
              <a:extLst>
                <a:ext uri="{FF2B5EF4-FFF2-40B4-BE49-F238E27FC236}">
                  <a16:creationId xmlns:a16="http://schemas.microsoft.com/office/drawing/2014/main" id="{3C590361-70BB-7B78-1900-BC852297A20D}"/>
                </a:ext>
              </a:extLst>
            </p:cNvPr>
            <p:cNvPicPr>
              <a:picLocks noChangeAspect="1"/>
            </p:cNvPicPr>
            <p:nvPr/>
          </p:nvPicPr>
          <p:blipFill>
            <a:blip r:embed="rId4"/>
            <a:stretch>
              <a:fillRect/>
            </a:stretch>
          </p:blipFill>
          <p:spPr>
            <a:xfrm>
              <a:off x="1102971" y="4915556"/>
              <a:ext cx="5950527" cy="735253"/>
            </a:xfrm>
            <a:prstGeom prst="rect">
              <a:avLst/>
            </a:prstGeom>
          </p:spPr>
        </p:pic>
        <p:pic>
          <p:nvPicPr>
            <p:cNvPr id="11" name="Picture 10">
              <a:extLst>
                <a:ext uri="{FF2B5EF4-FFF2-40B4-BE49-F238E27FC236}">
                  <a16:creationId xmlns:a16="http://schemas.microsoft.com/office/drawing/2014/main" id="{EAC22944-47C0-3F26-BC8A-A9AC258C0E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2971" y="6023845"/>
              <a:ext cx="6594764" cy="680875"/>
            </a:xfrm>
            <a:prstGeom prst="rect">
              <a:avLst/>
            </a:prstGeom>
          </p:spPr>
        </p:pic>
      </p:grpSp>
      <p:grpSp>
        <p:nvGrpSpPr>
          <p:cNvPr id="19" name="Group 18">
            <a:extLst>
              <a:ext uri="{FF2B5EF4-FFF2-40B4-BE49-F238E27FC236}">
                <a16:creationId xmlns:a16="http://schemas.microsoft.com/office/drawing/2014/main" id="{DC95A660-9742-003C-CA2F-902E207F5DA6}"/>
              </a:ext>
            </a:extLst>
          </p:cNvPr>
          <p:cNvGrpSpPr/>
          <p:nvPr/>
        </p:nvGrpSpPr>
        <p:grpSpPr>
          <a:xfrm>
            <a:off x="6861152" y="2791342"/>
            <a:ext cx="5159397" cy="1209157"/>
            <a:chOff x="6741335" y="2555106"/>
            <a:chExt cx="4675528" cy="1032124"/>
          </a:xfrm>
        </p:grpSpPr>
        <p:sp>
          <p:nvSpPr>
            <p:cNvPr id="16" name="TextBox 15">
              <a:extLst>
                <a:ext uri="{FF2B5EF4-FFF2-40B4-BE49-F238E27FC236}">
                  <a16:creationId xmlns:a16="http://schemas.microsoft.com/office/drawing/2014/main" id="{775ED1C7-4786-FCCE-41A0-F4C209DF93F1}"/>
                </a:ext>
              </a:extLst>
            </p:cNvPr>
            <p:cNvSpPr txBox="1"/>
            <p:nvPr/>
          </p:nvSpPr>
          <p:spPr>
            <a:xfrm>
              <a:off x="6741335" y="2555106"/>
              <a:ext cx="4612465" cy="923330"/>
            </a:xfrm>
            <a:prstGeom prst="rect">
              <a:avLst/>
            </a:prstGeom>
            <a:noFill/>
          </p:spPr>
          <p:txBody>
            <a:bodyPr wrap="square" rtlCol="0">
              <a:spAutoFit/>
            </a:bodyPr>
            <a:lstStyle/>
            <a:p>
              <a:r>
                <a:rPr lang="en-AU" b="1" u="sng" dirty="0"/>
                <a:t>Here’s an example of bagpiping syncopation:</a:t>
              </a:r>
            </a:p>
            <a:p>
              <a:endParaRPr lang="en-AU" dirty="0"/>
            </a:p>
            <a:p>
              <a:endParaRPr lang="en-AU" dirty="0"/>
            </a:p>
          </p:txBody>
        </p:sp>
        <p:pic>
          <p:nvPicPr>
            <p:cNvPr id="18" name="Picture 17" descr="A close-up of a music note&#10;&#10;Description automatically generated">
              <a:extLst>
                <a:ext uri="{FF2B5EF4-FFF2-40B4-BE49-F238E27FC236}">
                  <a16:creationId xmlns:a16="http://schemas.microsoft.com/office/drawing/2014/main" id="{1809C4E4-8B4F-5829-D93E-B9CA4EF121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4397" y="2915963"/>
              <a:ext cx="4612466" cy="671267"/>
            </a:xfrm>
            <a:prstGeom prst="rect">
              <a:avLst/>
            </a:prstGeom>
          </p:spPr>
        </p:pic>
      </p:grpSp>
    </p:spTree>
    <p:extLst>
      <p:ext uri="{BB962C8B-B14F-4D97-AF65-F5344CB8AC3E}">
        <p14:creationId xmlns:p14="http://schemas.microsoft.com/office/powerpoint/2010/main" val="3822147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p:txBody>
          <a:bodyPr/>
          <a:lstStyle/>
          <a:p>
            <a:r>
              <a:rPr lang="en-AU" dirty="0"/>
              <a:t>Before we begin</a:t>
            </a:r>
          </a:p>
        </p:txBody>
      </p:sp>
      <p:sp>
        <p:nvSpPr>
          <p:cNvPr id="3" name="Content Placeholder 2">
            <a:extLst>
              <a:ext uri="{FF2B5EF4-FFF2-40B4-BE49-F238E27FC236}">
                <a16:creationId xmlns:a16="http://schemas.microsoft.com/office/drawing/2014/main" id="{AF41D5BB-7150-441B-9B33-83B4AC437FB0}"/>
              </a:ext>
            </a:extLst>
          </p:cNvPr>
          <p:cNvSpPr>
            <a:spLocks noGrp="1"/>
          </p:cNvSpPr>
          <p:nvPr>
            <p:ph idx="1"/>
          </p:nvPr>
        </p:nvSpPr>
        <p:spPr/>
        <p:txBody>
          <a:bodyPr/>
          <a:lstStyle/>
          <a:p>
            <a:r>
              <a:rPr lang="en-AU" dirty="0"/>
              <a:t>It is highly recommended that you are high fluent in the concepts and knowledge from </a:t>
            </a:r>
            <a:r>
              <a:rPr lang="en-AU" i="1" dirty="0"/>
              <a:t>RSPBA Structured Learning Book 1</a:t>
            </a:r>
            <a:endParaRPr lang="en-AU" dirty="0"/>
          </a:p>
          <a:p>
            <a:r>
              <a:rPr lang="en-AU" dirty="0"/>
              <a:t>If you are going straight to the intermediate certificate make sure you review the PBQ presentation of the elementary certificate and try the PDQB practice exams to ensure you have this knowledge</a:t>
            </a:r>
          </a:p>
          <a:p>
            <a:r>
              <a:rPr lang="en-AU" dirty="0"/>
              <a:t>Intermediate content builds further on concepts introduced in Book 1</a:t>
            </a:r>
          </a:p>
          <a:p>
            <a:r>
              <a:rPr lang="en-AU" dirty="0"/>
              <a:t>Elementary material may be examined in the intermediate exam</a:t>
            </a:r>
          </a:p>
          <a:p>
            <a:r>
              <a:rPr lang="en-AU" dirty="0"/>
              <a:t>Use the content in the slides along with Book 2.</a:t>
            </a:r>
          </a:p>
        </p:txBody>
      </p:sp>
    </p:spTree>
    <p:extLst>
      <p:ext uri="{BB962C8B-B14F-4D97-AF65-F5344CB8AC3E}">
        <p14:creationId xmlns:p14="http://schemas.microsoft.com/office/powerpoint/2010/main" val="2353258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p:txBody>
          <a:bodyPr/>
          <a:lstStyle/>
          <a:p>
            <a:r>
              <a:rPr lang="en-AU" dirty="0"/>
              <a:t>STOP AND THINK</a:t>
            </a:r>
          </a:p>
        </p:txBody>
      </p:sp>
      <p:sp>
        <p:nvSpPr>
          <p:cNvPr id="9" name="Content Placeholder 8">
            <a:extLst>
              <a:ext uri="{FF2B5EF4-FFF2-40B4-BE49-F238E27FC236}">
                <a16:creationId xmlns:a16="http://schemas.microsoft.com/office/drawing/2014/main" id="{18E70C7B-1133-44FC-ABAD-2C98643FAFAE}"/>
              </a:ext>
            </a:extLst>
          </p:cNvPr>
          <p:cNvSpPr>
            <a:spLocks noGrp="1"/>
          </p:cNvSpPr>
          <p:nvPr>
            <p:ph sz="half" idx="2"/>
          </p:nvPr>
        </p:nvSpPr>
        <p:spPr>
          <a:xfrm>
            <a:off x="838198" y="1562697"/>
            <a:ext cx="10816771" cy="3621285"/>
          </a:xfrm>
        </p:spPr>
        <p:txBody>
          <a:bodyPr>
            <a:normAutofit/>
          </a:bodyPr>
          <a:lstStyle/>
          <a:p>
            <a:pPr marL="514350" indent="-514350">
              <a:buFont typeface="+mj-lt"/>
              <a:buAutoNum type="arabicPeriod"/>
            </a:pPr>
            <a:r>
              <a:rPr lang="en-AU" dirty="0"/>
              <a:t>What is meant by the terms (a) Natural accents (b) agogic stress</a:t>
            </a:r>
          </a:p>
          <a:p>
            <a:pPr marL="514350" indent="-514350">
              <a:buFont typeface="+mj-lt"/>
              <a:buAutoNum type="arabicPeriod"/>
            </a:pPr>
            <a:r>
              <a:rPr lang="en-AU" dirty="0"/>
              <a:t>Explain what is meant by a dynamic accent and how it is achieved</a:t>
            </a:r>
          </a:p>
          <a:p>
            <a:pPr marL="514350" indent="-514350">
              <a:buFont typeface="+mj-lt"/>
              <a:buAutoNum type="arabicPeriod"/>
            </a:pPr>
            <a:r>
              <a:rPr lang="en-AU" dirty="0"/>
              <a:t>State which method(s) have been used to achieve syncopation below:</a:t>
            </a:r>
          </a:p>
          <a:p>
            <a:pPr marL="971550" lvl="1" indent="-514350">
              <a:buFont typeface="+mj-lt"/>
              <a:buAutoNum type="alphaLcParenR"/>
            </a:pPr>
            <a:r>
              <a:rPr lang="en-AU" dirty="0"/>
              <a:t>A</a:t>
            </a:r>
          </a:p>
          <a:p>
            <a:pPr marL="457200" lvl="1" indent="0">
              <a:buNone/>
            </a:pPr>
            <a:r>
              <a:rPr lang="en-AU" dirty="0"/>
              <a:t> </a:t>
            </a:r>
          </a:p>
          <a:p>
            <a:pPr marL="971550" lvl="1" indent="-514350">
              <a:buFont typeface="+mj-lt"/>
              <a:buAutoNum type="alphaLcParenR" startAt="2"/>
            </a:pPr>
            <a:r>
              <a:rPr lang="en-AU" dirty="0"/>
              <a:t> </a:t>
            </a:r>
          </a:p>
          <a:p>
            <a:pPr marL="0" indent="0">
              <a:buNone/>
            </a:pPr>
            <a:endParaRPr lang="en-AU" dirty="0"/>
          </a:p>
        </p:txBody>
      </p:sp>
      <p:sp>
        <p:nvSpPr>
          <p:cNvPr id="7" name="Content Placeholder 8">
            <a:extLst>
              <a:ext uri="{FF2B5EF4-FFF2-40B4-BE49-F238E27FC236}">
                <a16:creationId xmlns:a16="http://schemas.microsoft.com/office/drawing/2014/main" id="{4254C7F9-E691-4D47-8695-BD62EF467723}"/>
              </a:ext>
            </a:extLst>
          </p:cNvPr>
          <p:cNvSpPr txBox="1">
            <a:spLocks/>
          </p:cNvSpPr>
          <p:nvPr/>
        </p:nvSpPr>
        <p:spPr>
          <a:xfrm rot="10800000">
            <a:off x="838199" y="5873681"/>
            <a:ext cx="10816771" cy="48266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i="1" dirty="0"/>
              <a:t>Answers: </a:t>
            </a:r>
            <a:r>
              <a:rPr lang="en-US" sz="1200" i="1" dirty="0"/>
              <a:t>1</a:t>
            </a:r>
            <a:r>
              <a:rPr lang="en-AU" sz="1200" i="1" dirty="0"/>
              <a:t>. (a) accents occurring in the natural pattern (Strong, Medium, Weak (b) holding a note beyond its exact value. 2. Emphasising a beat beyond its natural strength by varying volume or using agogic stress 3. (a) putting rests in place of strong accents (b) tying a weak accent over a strong accent + stressing a weak accent (through embellishments)</a:t>
            </a:r>
            <a:endParaRPr lang="en-AU" sz="1200" dirty="0"/>
          </a:p>
        </p:txBody>
      </p:sp>
      <p:pic>
        <p:nvPicPr>
          <p:cNvPr id="4" name="Picture 3">
            <a:extLst>
              <a:ext uri="{FF2B5EF4-FFF2-40B4-BE49-F238E27FC236}">
                <a16:creationId xmlns:a16="http://schemas.microsoft.com/office/drawing/2014/main" id="{C5FA66A1-4742-6595-7ADF-3AAF8D74FE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3127" y="3033724"/>
            <a:ext cx="6867892" cy="497751"/>
          </a:xfrm>
          <a:prstGeom prst="rect">
            <a:avLst/>
          </a:prstGeom>
        </p:spPr>
      </p:pic>
      <p:pic>
        <p:nvPicPr>
          <p:cNvPr id="6" name="Picture 5" descr="A close-up of a sheet music&#10;&#10;Description automatically generated">
            <a:extLst>
              <a:ext uri="{FF2B5EF4-FFF2-40B4-BE49-F238E27FC236}">
                <a16:creationId xmlns:a16="http://schemas.microsoft.com/office/drawing/2014/main" id="{92719758-1A7A-A94C-C0F1-9B700934BC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4025" y="3655266"/>
            <a:ext cx="6867892" cy="1597184"/>
          </a:xfrm>
          <a:prstGeom prst="rect">
            <a:avLst/>
          </a:prstGeom>
        </p:spPr>
      </p:pic>
    </p:spTree>
    <p:extLst>
      <p:ext uri="{BB962C8B-B14F-4D97-AF65-F5344CB8AC3E}">
        <p14:creationId xmlns:p14="http://schemas.microsoft.com/office/powerpoint/2010/main" val="2705521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a:xfrm>
            <a:off x="838199" y="365125"/>
            <a:ext cx="10777833" cy="1325563"/>
          </a:xfrm>
        </p:spPr>
        <p:txBody>
          <a:bodyPr/>
          <a:lstStyle/>
          <a:p>
            <a:r>
              <a:rPr lang="en-AU" dirty="0"/>
              <a:t>Lesson 13 – Degrees of the Scale</a:t>
            </a:r>
          </a:p>
        </p:txBody>
      </p:sp>
      <p:sp>
        <p:nvSpPr>
          <p:cNvPr id="7" name="Content Placeholder 2">
            <a:extLst>
              <a:ext uri="{FF2B5EF4-FFF2-40B4-BE49-F238E27FC236}">
                <a16:creationId xmlns:a16="http://schemas.microsoft.com/office/drawing/2014/main" id="{17647F2E-A96E-093A-9DB9-95F7F7F98770}"/>
              </a:ext>
            </a:extLst>
          </p:cNvPr>
          <p:cNvSpPr>
            <a:spLocks noGrp="1"/>
          </p:cNvSpPr>
          <p:nvPr>
            <p:ph idx="1"/>
          </p:nvPr>
        </p:nvSpPr>
        <p:spPr>
          <a:xfrm>
            <a:off x="838200" y="1825625"/>
            <a:ext cx="10515600" cy="4351338"/>
          </a:xfrm>
        </p:spPr>
        <p:txBody>
          <a:bodyPr>
            <a:normAutofit/>
          </a:bodyPr>
          <a:lstStyle/>
          <a:p>
            <a:r>
              <a:rPr lang="en-AU" dirty="0"/>
              <a:t>The degrees of the scale (pitch) are represented by the letters A-G</a:t>
            </a:r>
          </a:p>
          <a:p>
            <a:r>
              <a:rPr lang="en-AU" dirty="0"/>
              <a:t>We can also describe their position based on numbers (1-8) or order of importance, in relation to the </a:t>
            </a:r>
            <a:r>
              <a:rPr lang="en-AU" b="1" dirty="0"/>
              <a:t>tonic</a:t>
            </a:r>
            <a:r>
              <a:rPr lang="en-AU" dirty="0"/>
              <a:t> (the first note of a scale)</a:t>
            </a:r>
          </a:p>
          <a:p>
            <a:endParaRPr lang="en-AU" dirty="0"/>
          </a:p>
        </p:txBody>
      </p:sp>
      <p:pic>
        <p:nvPicPr>
          <p:cNvPr id="4" name="Picture 3" descr="A diagram of a music score&#10;&#10;Description automatically generated with medium confidence">
            <a:extLst>
              <a:ext uri="{FF2B5EF4-FFF2-40B4-BE49-F238E27FC236}">
                <a16:creationId xmlns:a16="http://schemas.microsoft.com/office/drawing/2014/main" id="{2C8A04BA-8A3F-FC05-0007-208FAADC4A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393" y="3642984"/>
            <a:ext cx="7075564" cy="3045179"/>
          </a:xfrm>
          <a:prstGeom prst="rect">
            <a:avLst/>
          </a:prstGeom>
        </p:spPr>
      </p:pic>
      <p:sp>
        <p:nvSpPr>
          <p:cNvPr id="5" name="Speech Bubble: Rectangle with Corners Rounded 4">
            <a:extLst>
              <a:ext uri="{FF2B5EF4-FFF2-40B4-BE49-F238E27FC236}">
                <a16:creationId xmlns:a16="http://schemas.microsoft.com/office/drawing/2014/main" id="{4BAB84EF-F5AF-81C3-E750-8FDED1F4624C}"/>
              </a:ext>
            </a:extLst>
          </p:cNvPr>
          <p:cNvSpPr/>
          <p:nvPr/>
        </p:nvSpPr>
        <p:spPr>
          <a:xfrm>
            <a:off x="9200756" y="123764"/>
            <a:ext cx="2612318" cy="916760"/>
          </a:xfrm>
          <a:prstGeom prst="wedgeRoundRectCallout">
            <a:avLst>
              <a:gd name="adj1" fmla="val -18534"/>
              <a:gd name="adj2" fmla="val 105994"/>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a:solidFill>
                  <a:srgbClr val="FF0000"/>
                </a:solidFill>
              </a:rPr>
              <a:t>Memorise me!</a:t>
            </a:r>
          </a:p>
        </p:txBody>
      </p:sp>
    </p:spTree>
    <p:extLst>
      <p:ext uri="{BB962C8B-B14F-4D97-AF65-F5344CB8AC3E}">
        <p14:creationId xmlns:p14="http://schemas.microsoft.com/office/powerpoint/2010/main" val="646519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a:xfrm>
            <a:off x="838199" y="365125"/>
            <a:ext cx="10777833" cy="1325563"/>
          </a:xfrm>
        </p:spPr>
        <p:txBody>
          <a:bodyPr/>
          <a:lstStyle/>
          <a:p>
            <a:r>
              <a:rPr lang="en-AU"/>
              <a:t>Lesson 13 – Degrees of the Scale</a:t>
            </a:r>
            <a:endParaRPr lang="en-AU" dirty="0"/>
          </a:p>
        </p:txBody>
      </p:sp>
      <p:sp>
        <p:nvSpPr>
          <p:cNvPr id="7" name="Content Placeholder 2">
            <a:extLst>
              <a:ext uri="{FF2B5EF4-FFF2-40B4-BE49-F238E27FC236}">
                <a16:creationId xmlns:a16="http://schemas.microsoft.com/office/drawing/2014/main" id="{17647F2E-A96E-093A-9DB9-95F7F7F98770}"/>
              </a:ext>
            </a:extLst>
          </p:cNvPr>
          <p:cNvSpPr>
            <a:spLocks noGrp="1"/>
          </p:cNvSpPr>
          <p:nvPr>
            <p:ph idx="1"/>
          </p:nvPr>
        </p:nvSpPr>
        <p:spPr>
          <a:xfrm>
            <a:off x="838200" y="1825625"/>
            <a:ext cx="10515600" cy="4351338"/>
          </a:xfrm>
        </p:spPr>
        <p:txBody>
          <a:bodyPr>
            <a:normAutofit fontScale="92500" lnSpcReduction="20000"/>
          </a:bodyPr>
          <a:lstStyle/>
          <a:p>
            <a:r>
              <a:rPr lang="en-AU" dirty="0"/>
              <a:t>The </a:t>
            </a:r>
            <a:r>
              <a:rPr lang="en-AU" b="1" dirty="0"/>
              <a:t>first</a:t>
            </a:r>
            <a:r>
              <a:rPr lang="en-AU" dirty="0"/>
              <a:t> is termed the TONIC or KEYNOTE</a:t>
            </a:r>
          </a:p>
          <a:p>
            <a:r>
              <a:rPr lang="en-AU" dirty="0"/>
              <a:t>The </a:t>
            </a:r>
            <a:r>
              <a:rPr lang="en-AU" b="1" dirty="0"/>
              <a:t>second</a:t>
            </a:r>
            <a:r>
              <a:rPr lang="en-AU" dirty="0"/>
              <a:t>, the SUPERTONIC, is the degree immediately above the TONIC</a:t>
            </a:r>
          </a:p>
          <a:p>
            <a:r>
              <a:rPr lang="en-AU" dirty="0"/>
              <a:t>The </a:t>
            </a:r>
            <a:r>
              <a:rPr lang="en-AU" b="1" dirty="0"/>
              <a:t>third</a:t>
            </a:r>
            <a:r>
              <a:rPr lang="en-AU" dirty="0"/>
              <a:t>, the MEDIANT, is mid-way between the TONIC and DOMINANT</a:t>
            </a:r>
          </a:p>
          <a:p>
            <a:r>
              <a:rPr lang="en-AU" dirty="0"/>
              <a:t>The </a:t>
            </a:r>
            <a:r>
              <a:rPr lang="en-AU" b="1" dirty="0"/>
              <a:t>fourth</a:t>
            </a:r>
            <a:r>
              <a:rPr lang="en-AU" dirty="0"/>
              <a:t>, the SUB-DOMINANT, is the degree immediately below the DOMINANT</a:t>
            </a:r>
          </a:p>
          <a:p>
            <a:r>
              <a:rPr lang="en-AU" dirty="0"/>
              <a:t>The </a:t>
            </a:r>
            <a:r>
              <a:rPr lang="en-AU" b="1" dirty="0"/>
              <a:t>fifth</a:t>
            </a:r>
            <a:r>
              <a:rPr lang="en-AU" dirty="0"/>
              <a:t> is the DOMINANT and has an important (dominant) role in the scale</a:t>
            </a:r>
          </a:p>
          <a:p>
            <a:r>
              <a:rPr lang="en-AU" dirty="0"/>
              <a:t>The </a:t>
            </a:r>
            <a:r>
              <a:rPr lang="en-AU" b="1" dirty="0"/>
              <a:t>sixth</a:t>
            </a:r>
            <a:r>
              <a:rPr lang="en-AU" dirty="0"/>
              <a:t>, the SUB-MEDIANT, is mid-way between the SUB-DOMINANT and the OCTAVE.</a:t>
            </a:r>
          </a:p>
          <a:p>
            <a:r>
              <a:rPr lang="en-AU" dirty="0"/>
              <a:t>The </a:t>
            </a:r>
            <a:r>
              <a:rPr lang="en-AU" b="1" dirty="0"/>
              <a:t>seventh</a:t>
            </a:r>
            <a:r>
              <a:rPr lang="en-AU" dirty="0"/>
              <a:t>, is the LEADING NOTE because it leads to the OCTAVE</a:t>
            </a:r>
          </a:p>
          <a:p>
            <a:r>
              <a:rPr lang="en-AU" dirty="0"/>
              <a:t>The </a:t>
            </a:r>
            <a:r>
              <a:rPr lang="en-AU" b="1" dirty="0"/>
              <a:t>eighth</a:t>
            </a:r>
            <a:r>
              <a:rPr lang="en-AU" dirty="0"/>
              <a:t> is the OCTAVE or UPPER TONIC – also the first of a new scale</a:t>
            </a:r>
          </a:p>
          <a:p>
            <a:endParaRPr lang="en-AU" dirty="0"/>
          </a:p>
          <a:p>
            <a:endParaRPr lang="en-AU" dirty="0"/>
          </a:p>
        </p:txBody>
      </p:sp>
    </p:spTree>
    <p:extLst>
      <p:ext uri="{BB962C8B-B14F-4D97-AF65-F5344CB8AC3E}">
        <p14:creationId xmlns:p14="http://schemas.microsoft.com/office/powerpoint/2010/main" val="692048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p:txBody>
          <a:bodyPr/>
          <a:lstStyle/>
          <a:p>
            <a:r>
              <a:rPr lang="en-AU" dirty="0"/>
              <a:t>STOP AND THINK</a:t>
            </a:r>
          </a:p>
        </p:txBody>
      </p:sp>
      <p:sp>
        <p:nvSpPr>
          <p:cNvPr id="9" name="Content Placeholder 8">
            <a:extLst>
              <a:ext uri="{FF2B5EF4-FFF2-40B4-BE49-F238E27FC236}">
                <a16:creationId xmlns:a16="http://schemas.microsoft.com/office/drawing/2014/main" id="{18E70C7B-1133-44FC-ABAD-2C98643FAFAE}"/>
              </a:ext>
            </a:extLst>
          </p:cNvPr>
          <p:cNvSpPr>
            <a:spLocks noGrp="1"/>
          </p:cNvSpPr>
          <p:nvPr>
            <p:ph sz="half" idx="2"/>
          </p:nvPr>
        </p:nvSpPr>
        <p:spPr>
          <a:xfrm>
            <a:off x="838198" y="1562697"/>
            <a:ext cx="10816771" cy="3621285"/>
          </a:xfrm>
        </p:spPr>
        <p:txBody>
          <a:bodyPr>
            <a:normAutofit/>
          </a:bodyPr>
          <a:lstStyle/>
          <a:p>
            <a:pPr marL="514350" indent="-514350">
              <a:buFont typeface="+mj-lt"/>
              <a:buAutoNum type="arabicPeriod"/>
            </a:pPr>
            <a:r>
              <a:rPr lang="en-AU" dirty="0"/>
              <a:t>What is a scale?</a:t>
            </a:r>
          </a:p>
          <a:p>
            <a:pPr marL="514350" indent="-514350">
              <a:buFont typeface="+mj-lt"/>
              <a:buAutoNum type="arabicPeriod"/>
            </a:pPr>
            <a:r>
              <a:rPr lang="en-AU" dirty="0"/>
              <a:t>What three ways can we use to describe the degrees of the scale?</a:t>
            </a:r>
          </a:p>
          <a:p>
            <a:pPr marL="514350" indent="-514350">
              <a:buFont typeface="+mj-lt"/>
              <a:buAutoNum type="arabicPeriod"/>
            </a:pPr>
            <a:r>
              <a:rPr lang="en-AU" dirty="0"/>
              <a:t>On the chanter scale from A to A, give the pitch names of the following degrees</a:t>
            </a:r>
          </a:p>
          <a:p>
            <a:pPr marL="514350" indent="-514350">
              <a:buFont typeface="+mj-lt"/>
              <a:buAutoNum type="arabicPeriod"/>
            </a:pPr>
            <a:endParaRPr lang="en-AU" dirty="0"/>
          </a:p>
        </p:txBody>
      </p:sp>
      <p:sp>
        <p:nvSpPr>
          <p:cNvPr id="7" name="Content Placeholder 8">
            <a:extLst>
              <a:ext uri="{FF2B5EF4-FFF2-40B4-BE49-F238E27FC236}">
                <a16:creationId xmlns:a16="http://schemas.microsoft.com/office/drawing/2014/main" id="{4254C7F9-E691-4D47-8695-BD62EF467723}"/>
              </a:ext>
            </a:extLst>
          </p:cNvPr>
          <p:cNvSpPr txBox="1">
            <a:spLocks/>
          </p:cNvSpPr>
          <p:nvPr/>
        </p:nvSpPr>
        <p:spPr>
          <a:xfrm rot="10800000">
            <a:off x="838199" y="5873681"/>
            <a:ext cx="10816771" cy="4826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i="1" dirty="0"/>
              <a:t>Answers: </a:t>
            </a:r>
            <a:r>
              <a:rPr lang="en-US" sz="1200" i="1" dirty="0"/>
              <a:t>1</a:t>
            </a:r>
            <a:r>
              <a:rPr lang="en-AU" sz="1200" i="1" dirty="0"/>
              <a:t>. a set of musical notes ordered by pitch 2. Letters A-G, numbers, order of importance 3.C, F, D, C, High G, B, D, E, High A </a:t>
            </a:r>
            <a:endParaRPr lang="en-AU" sz="1200" dirty="0"/>
          </a:p>
        </p:txBody>
      </p:sp>
      <p:pic>
        <p:nvPicPr>
          <p:cNvPr id="5" name="Picture 4" descr="A white background with black text&#10;&#10;Description automatically generated">
            <a:extLst>
              <a:ext uri="{FF2B5EF4-FFF2-40B4-BE49-F238E27FC236}">
                <a16:creationId xmlns:a16="http://schemas.microsoft.com/office/drawing/2014/main" id="{0FE20ED0-11A9-8E1C-8384-3C1C8A50A3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2629" y="3151434"/>
            <a:ext cx="5084336" cy="2206514"/>
          </a:xfrm>
          <a:prstGeom prst="rect">
            <a:avLst/>
          </a:prstGeom>
        </p:spPr>
      </p:pic>
    </p:spTree>
    <p:extLst>
      <p:ext uri="{BB962C8B-B14F-4D97-AF65-F5344CB8AC3E}">
        <p14:creationId xmlns:p14="http://schemas.microsoft.com/office/powerpoint/2010/main" val="3302228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a:xfrm>
            <a:off x="838199" y="365125"/>
            <a:ext cx="10777833" cy="1325563"/>
          </a:xfrm>
        </p:spPr>
        <p:txBody>
          <a:bodyPr/>
          <a:lstStyle/>
          <a:p>
            <a:r>
              <a:rPr lang="en-AU" dirty="0"/>
              <a:t>Lesson 14 – Accidentals</a:t>
            </a:r>
          </a:p>
        </p:txBody>
      </p:sp>
      <p:sp>
        <p:nvSpPr>
          <p:cNvPr id="7" name="Content Placeholder 2">
            <a:extLst>
              <a:ext uri="{FF2B5EF4-FFF2-40B4-BE49-F238E27FC236}">
                <a16:creationId xmlns:a16="http://schemas.microsoft.com/office/drawing/2014/main" id="{17647F2E-A96E-093A-9DB9-95F7F7F98770}"/>
              </a:ext>
            </a:extLst>
          </p:cNvPr>
          <p:cNvSpPr>
            <a:spLocks noGrp="1"/>
          </p:cNvSpPr>
          <p:nvPr>
            <p:ph idx="1"/>
          </p:nvPr>
        </p:nvSpPr>
        <p:spPr>
          <a:xfrm>
            <a:off x="838200" y="1825625"/>
            <a:ext cx="10515600" cy="4351338"/>
          </a:xfrm>
        </p:spPr>
        <p:txBody>
          <a:bodyPr>
            <a:normAutofit lnSpcReduction="10000"/>
          </a:bodyPr>
          <a:lstStyle/>
          <a:p>
            <a:r>
              <a:rPr lang="en-AU" dirty="0"/>
              <a:t>The smallest movement on a piano (including white and black notes) is called a </a:t>
            </a:r>
            <a:r>
              <a:rPr lang="en-AU" b="1" dirty="0"/>
              <a:t>semitone</a:t>
            </a:r>
            <a:r>
              <a:rPr lang="en-AU" dirty="0"/>
              <a:t>. Two semitones equal a </a:t>
            </a:r>
            <a:r>
              <a:rPr lang="en-AU" b="1" dirty="0"/>
              <a:t>tone</a:t>
            </a:r>
            <a:r>
              <a:rPr lang="en-AU" dirty="0"/>
              <a:t>.</a:t>
            </a:r>
          </a:p>
          <a:p>
            <a:r>
              <a:rPr lang="en-AU" dirty="0"/>
              <a:t>The pitch of a note may be raised or lowered by an interval of a semitone or tone, using an </a:t>
            </a:r>
            <a:r>
              <a:rPr lang="en-AU" b="1" dirty="0"/>
              <a:t>accidental</a:t>
            </a:r>
            <a:r>
              <a:rPr lang="en-AU" dirty="0"/>
              <a:t> symbol</a:t>
            </a:r>
          </a:p>
          <a:p>
            <a:pPr marL="0" indent="0">
              <a:buNone/>
            </a:pPr>
            <a:r>
              <a:rPr lang="en-AU" b="1" dirty="0"/>
              <a:t>Sharp</a:t>
            </a:r>
            <a:r>
              <a:rPr lang="en-AU" dirty="0"/>
              <a:t> – raises the pitch by one semitone</a:t>
            </a:r>
          </a:p>
          <a:p>
            <a:pPr marL="0" indent="0">
              <a:buNone/>
            </a:pPr>
            <a:r>
              <a:rPr lang="en-AU" b="1" dirty="0"/>
              <a:t>Flat</a:t>
            </a:r>
            <a:r>
              <a:rPr lang="en-AU" dirty="0"/>
              <a:t> – lowers the pitch by one semitone</a:t>
            </a:r>
          </a:p>
          <a:p>
            <a:pPr marL="0" indent="0">
              <a:buNone/>
            </a:pPr>
            <a:r>
              <a:rPr lang="en-AU" b="1" dirty="0"/>
              <a:t>Double Sharp </a:t>
            </a:r>
            <a:r>
              <a:rPr lang="en-AU" dirty="0"/>
              <a:t>– raises the pitch by one tone (two semitones)</a:t>
            </a:r>
          </a:p>
          <a:p>
            <a:pPr marL="0" indent="0">
              <a:buNone/>
            </a:pPr>
            <a:r>
              <a:rPr lang="en-AU" b="1" dirty="0"/>
              <a:t>Double Flat </a:t>
            </a:r>
            <a:r>
              <a:rPr lang="en-AU" dirty="0"/>
              <a:t>– lowers the pitch by one tone (two semitones)</a:t>
            </a:r>
          </a:p>
          <a:p>
            <a:pPr marL="0" indent="0">
              <a:buNone/>
            </a:pPr>
            <a:r>
              <a:rPr lang="en-AU" b="1" dirty="0"/>
              <a:t>Natural</a:t>
            </a:r>
            <a:r>
              <a:rPr lang="en-AU" dirty="0"/>
              <a:t> – cancels any existing accidentals, restoring the note to its original pitch</a:t>
            </a:r>
          </a:p>
        </p:txBody>
      </p:sp>
      <p:pic>
        <p:nvPicPr>
          <p:cNvPr id="1026" name="Picture 2" descr="Piano keyboard diagram – piano keyboard layout">
            <a:extLst>
              <a:ext uri="{FF2B5EF4-FFF2-40B4-BE49-F238E27FC236}">
                <a16:creationId xmlns:a16="http://schemas.microsoft.com/office/drawing/2014/main" id="{558BB7B4-D40E-5F78-03DC-BA709D3CEF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2677" y="53573"/>
            <a:ext cx="3441123" cy="177205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0213BAE7-D705-1E75-19C2-F419F792E5ED}"/>
              </a:ext>
            </a:extLst>
          </p:cNvPr>
          <p:cNvSpPr/>
          <p:nvPr/>
        </p:nvSpPr>
        <p:spPr>
          <a:xfrm>
            <a:off x="7912677" y="5930204"/>
            <a:ext cx="4136571" cy="7633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effectLst/>
                <a:latin typeface="Calibri" panose="020F0502020204030204" pitchFamily="34" charset="0"/>
                <a:ea typeface="Calibri" panose="020F0502020204030204" pitchFamily="34" charset="0"/>
                <a:cs typeface="Times New Roman" panose="02020603050405020304" pitchFamily="18" charset="0"/>
              </a:rPr>
              <a:t>When we </a:t>
            </a:r>
            <a:r>
              <a:rPr lang="en-AU" sz="1400" u="sng" dirty="0">
                <a:effectLst/>
                <a:latin typeface="Calibri" panose="020F0502020204030204" pitchFamily="34" charset="0"/>
                <a:ea typeface="Calibri" panose="020F0502020204030204" pitchFamily="34" charset="0"/>
                <a:cs typeface="Times New Roman" panose="02020603050405020304" pitchFamily="18" charset="0"/>
              </a:rPr>
              <a:t>raise</a:t>
            </a:r>
            <a:r>
              <a:rPr lang="en-AU" sz="1400" dirty="0">
                <a:effectLst/>
                <a:latin typeface="Calibri" panose="020F0502020204030204" pitchFamily="34" charset="0"/>
                <a:ea typeface="Calibri" panose="020F0502020204030204" pitchFamily="34" charset="0"/>
                <a:cs typeface="Times New Roman" panose="02020603050405020304" pitchFamily="18" charset="0"/>
              </a:rPr>
              <a:t> the pitch we can say it is </a:t>
            </a:r>
            <a:r>
              <a:rPr lang="en-AU" sz="1400" b="1" dirty="0">
                <a:effectLst/>
                <a:latin typeface="Calibri" panose="020F0502020204030204" pitchFamily="34" charset="0"/>
                <a:ea typeface="Calibri" panose="020F0502020204030204" pitchFamily="34" charset="0"/>
                <a:cs typeface="Times New Roman" panose="02020603050405020304" pitchFamily="18" charset="0"/>
              </a:rPr>
              <a:t>augmented</a:t>
            </a:r>
            <a:r>
              <a:rPr lang="en-AU" sz="1400" dirty="0">
                <a:effectLst/>
                <a:latin typeface="Calibri" panose="020F0502020204030204" pitchFamily="34" charset="0"/>
                <a:ea typeface="Calibri" panose="020F0502020204030204" pitchFamily="34" charset="0"/>
                <a:cs typeface="Times New Roman" panose="02020603050405020304" pitchFamily="18" charset="0"/>
              </a:rPr>
              <a:t>.</a:t>
            </a:r>
          </a:p>
          <a:p>
            <a:pPr algn="ctr"/>
            <a:r>
              <a:rPr lang="en-AU" sz="1400" dirty="0">
                <a:latin typeface="Calibri" panose="020F0502020204030204" pitchFamily="34" charset="0"/>
                <a:ea typeface="Calibri" panose="020F0502020204030204" pitchFamily="34" charset="0"/>
                <a:cs typeface="Times New Roman" panose="02020603050405020304" pitchFamily="18" charset="0"/>
              </a:rPr>
              <a:t>When we </a:t>
            </a:r>
            <a:r>
              <a:rPr lang="en-AU" sz="1400" u="sng" dirty="0">
                <a:latin typeface="Calibri" panose="020F0502020204030204" pitchFamily="34" charset="0"/>
                <a:ea typeface="Calibri" panose="020F0502020204030204" pitchFamily="34" charset="0"/>
                <a:cs typeface="Times New Roman" panose="02020603050405020304" pitchFamily="18" charset="0"/>
              </a:rPr>
              <a:t>lower</a:t>
            </a:r>
            <a:r>
              <a:rPr lang="en-AU" sz="1400" dirty="0">
                <a:latin typeface="Calibri" panose="020F0502020204030204" pitchFamily="34" charset="0"/>
                <a:ea typeface="Calibri" panose="020F0502020204030204" pitchFamily="34" charset="0"/>
                <a:cs typeface="Times New Roman" panose="02020603050405020304" pitchFamily="18" charset="0"/>
              </a:rPr>
              <a:t> the pitch we can say it is </a:t>
            </a:r>
            <a:r>
              <a:rPr lang="en-AU" sz="1400" b="1" dirty="0">
                <a:latin typeface="Calibri" panose="020F0502020204030204" pitchFamily="34" charset="0"/>
                <a:ea typeface="Calibri" panose="020F0502020204030204" pitchFamily="34" charset="0"/>
                <a:cs typeface="Times New Roman" panose="02020603050405020304" pitchFamily="18" charset="0"/>
              </a:rPr>
              <a:t>diminished</a:t>
            </a:r>
            <a:r>
              <a:rPr lang="en-AU" sz="1400" dirty="0">
                <a:latin typeface="Calibri" panose="020F0502020204030204" pitchFamily="34" charset="0"/>
                <a:ea typeface="Calibri" panose="020F0502020204030204" pitchFamily="34" charset="0"/>
                <a:cs typeface="Times New Roman" panose="02020603050405020304" pitchFamily="18" charset="0"/>
              </a:rPr>
              <a:t>.</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EA160723-D4E6-499D-2600-1F683DF37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599" y="3458284"/>
            <a:ext cx="214343" cy="362001"/>
          </a:xfrm>
          <a:prstGeom prst="rect">
            <a:avLst/>
          </a:prstGeom>
        </p:spPr>
      </p:pic>
      <p:pic>
        <p:nvPicPr>
          <p:cNvPr id="8" name="Picture 7">
            <a:extLst>
              <a:ext uri="{FF2B5EF4-FFF2-40B4-BE49-F238E27FC236}">
                <a16:creationId xmlns:a16="http://schemas.microsoft.com/office/drawing/2014/main" id="{F32EAA0E-AB81-0DE1-E1CB-C48C1FD7F5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117" y="3918567"/>
            <a:ext cx="228632" cy="333422"/>
          </a:xfrm>
          <a:prstGeom prst="rect">
            <a:avLst/>
          </a:prstGeom>
        </p:spPr>
      </p:pic>
      <p:pic>
        <p:nvPicPr>
          <p:cNvPr id="10" name="Picture 9" descr="A black and white symbol&#10;&#10;Description automatically generated">
            <a:extLst>
              <a:ext uri="{FF2B5EF4-FFF2-40B4-BE49-F238E27FC236}">
                <a16:creationId xmlns:a16="http://schemas.microsoft.com/office/drawing/2014/main" id="{5411A36C-2EBA-A8DF-59C9-C2F4EA5F15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627" y="4373450"/>
            <a:ext cx="281027" cy="362001"/>
          </a:xfrm>
          <a:prstGeom prst="rect">
            <a:avLst/>
          </a:prstGeom>
        </p:spPr>
      </p:pic>
      <p:pic>
        <p:nvPicPr>
          <p:cNvPr id="12" name="Picture 11" descr="A black and white logo&#10;&#10;Description automatically generated">
            <a:extLst>
              <a:ext uri="{FF2B5EF4-FFF2-40B4-BE49-F238E27FC236}">
                <a16:creationId xmlns:a16="http://schemas.microsoft.com/office/drawing/2014/main" id="{56601DFE-DD4D-0B86-142A-BD97EA5072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717" y="4856912"/>
            <a:ext cx="333422" cy="409633"/>
          </a:xfrm>
          <a:prstGeom prst="rect">
            <a:avLst/>
          </a:prstGeom>
        </p:spPr>
      </p:pic>
      <p:pic>
        <p:nvPicPr>
          <p:cNvPr id="14" name="Picture 13" descr="A black and white symbol&#10;&#10;Description automatically generated">
            <a:extLst>
              <a:ext uri="{FF2B5EF4-FFF2-40B4-BE49-F238E27FC236}">
                <a16:creationId xmlns:a16="http://schemas.microsoft.com/office/drawing/2014/main" id="{7D3C053F-F80F-9433-F4E1-F47E485422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7997" y="5343667"/>
            <a:ext cx="247685" cy="385817"/>
          </a:xfrm>
          <a:prstGeom prst="rect">
            <a:avLst/>
          </a:prstGeom>
        </p:spPr>
      </p:pic>
      <p:pic>
        <p:nvPicPr>
          <p:cNvPr id="16" name="Picture 15" descr="A black and white image of a music note&#10;&#10;Description automatically generated">
            <a:extLst>
              <a:ext uri="{FF2B5EF4-FFF2-40B4-BE49-F238E27FC236}">
                <a16:creationId xmlns:a16="http://schemas.microsoft.com/office/drawing/2014/main" id="{1CA93C0D-B3E9-A629-4688-439DAC74F5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85413" y="3458284"/>
            <a:ext cx="1730619" cy="759919"/>
          </a:xfrm>
          <a:prstGeom prst="rect">
            <a:avLst/>
          </a:prstGeom>
        </p:spPr>
      </p:pic>
      <p:pic>
        <p:nvPicPr>
          <p:cNvPr id="18" name="Picture 17">
            <a:extLst>
              <a:ext uri="{FF2B5EF4-FFF2-40B4-BE49-F238E27FC236}">
                <a16:creationId xmlns:a16="http://schemas.microsoft.com/office/drawing/2014/main" id="{72E69355-1964-7169-CD36-3408FDCA6FD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5968" y="4440689"/>
            <a:ext cx="281767" cy="243345"/>
          </a:xfrm>
          <a:prstGeom prst="rect">
            <a:avLst/>
          </a:prstGeom>
        </p:spPr>
      </p:pic>
      <p:sp>
        <p:nvSpPr>
          <p:cNvPr id="19" name="TextBox 18">
            <a:extLst>
              <a:ext uri="{FF2B5EF4-FFF2-40B4-BE49-F238E27FC236}">
                <a16:creationId xmlns:a16="http://schemas.microsoft.com/office/drawing/2014/main" id="{181907C2-2358-EC74-ECC8-BAADB385074D}"/>
              </a:ext>
            </a:extLst>
          </p:cNvPr>
          <p:cNvSpPr txBox="1"/>
          <p:nvPr/>
        </p:nvSpPr>
        <p:spPr>
          <a:xfrm>
            <a:off x="322362" y="4422424"/>
            <a:ext cx="379485" cy="261610"/>
          </a:xfrm>
          <a:prstGeom prst="rect">
            <a:avLst/>
          </a:prstGeom>
          <a:noFill/>
        </p:spPr>
        <p:txBody>
          <a:bodyPr wrap="square" rtlCol="0">
            <a:spAutoFit/>
          </a:bodyPr>
          <a:lstStyle/>
          <a:p>
            <a:r>
              <a:rPr lang="en-AU" sz="1100" dirty="0"/>
              <a:t>or</a:t>
            </a:r>
          </a:p>
        </p:txBody>
      </p:sp>
    </p:spTree>
    <p:extLst>
      <p:ext uri="{BB962C8B-B14F-4D97-AF65-F5344CB8AC3E}">
        <p14:creationId xmlns:p14="http://schemas.microsoft.com/office/powerpoint/2010/main" val="306606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a:xfrm>
            <a:off x="838199" y="365125"/>
            <a:ext cx="10777833" cy="1325563"/>
          </a:xfrm>
        </p:spPr>
        <p:txBody>
          <a:bodyPr/>
          <a:lstStyle/>
          <a:p>
            <a:r>
              <a:rPr lang="en-AU" dirty="0"/>
              <a:t>Lesson 14 – Accidentals</a:t>
            </a:r>
          </a:p>
        </p:txBody>
      </p:sp>
      <p:sp>
        <p:nvSpPr>
          <p:cNvPr id="7" name="Content Placeholder 2">
            <a:extLst>
              <a:ext uri="{FF2B5EF4-FFF2-40B4-BE49-F238E27FC236}">
                <a16:creationId xmlns:a16="http://schemas.microsoft.com/office/drawing/2014/main" id="{17647F2E-A96E-093A-9DB9-95F7F7F98770}"/>
              </a:ext>
            </a:extLst>
          </p:cNvPr>
          <p:cNvSpPr>
            <a:spLocks noGrp="1"/>
          </p:cNvSpPr>
          <p:nvPr>
            <p:ph idx="1"/>
          </p:nvPr>
        </p:nvSpPr>
        <p:spPr>
          <a:xfrm>
            <a:off x="838200" y="1825625"/>
            <a:ext cx="10515600" cy="4351338"/>
          </a:xfrm>
        </p:spPr>
        <p:txBody>
          <a:bodyPr>
            <a:normAutofit/>
          </a:bodyPr>
          <a:lstStyle/>
          <a:p>
            <a:r>
              <a:rPr lang="en-AU" dirty="0"/>
              <a:t>When a note is affected by an accidental it remains at that pitch for the remainder of the bar, unless contradicted by the natural sign.</a:t>
            </a:r>
          </a:p>
          <a:p>
            <a:endParaRPr lang="en-AU" dirty="0"/>
          </a:p>
        </p:txBody>
      </p:sp>
      <p:pic>
        <p:nvPicPr>
          <p:cNvPr id="1026" name="Picture 2" descr="Piano keyboard diagram – piano keyboard layout">
            <a:extLst>
              <a:ext uri="{FF2B5EF4-FFF2-40B4-BE49-F238E27FC236}">
                <a16:creationId xmlns:a16="http://schemas.microsoft.com/office/drawing/2014/main" id="{558BB7B4-D40E-5F78-03DC-BA709D3CEF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2677" y="53573"/>
            <a:ext cx="3441123" cy="17720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up of a music note&#10;&#10;Description automatically generated">
            <a:extLst>
              <a:ext uri="{FF2B5EF4-FFF2-40B4-BE49-F238E27FC236}">
                <a16:creationId xmlns:a16="http://schemas.microsoft.com/office/drawing/2014/main" id="{003088A3-4B04-3635-3F6A-4827B9A5DED8}"/>
              </a:ext>
            </a:extLst>
          </p:cNvPr>
          <p:cNvPicPr>
            <a:picLocks noChangeAspect="1"/>
          </p:cNvPicPr>
          <p:nvPr/>
        </p:nvPicPr>
        <p:blipFill rotWithShape="1">
          <a:blip r:embed="rId3">
            <a:extLst>
              <a:ext uri="{28A0092B-C50C-407E-A947-70E740481C1C}">
                <a14:useLocalDpi xmlns:a14="http://schemas.microsoft.com/office/drawing/2010/main" val="0"/>
              </a:ext>
            </a:extLst>
          </a:blip>
          <a:srcRect r="47727"/>
          <a:stretch/>
        </p:blipFill>
        <p:spPr>
          <a:xfrm>
            <a:off x="1656547" y="2821587"/>
            <a:ext cx="2697331" cy="865909"/>
          </a:xfrm>
          <a:prstGeom prst="rect">
            <a:avLst/>
          </a:prstGeom>
        </p:spPr>
      </p:pic>
      <p:pic>
        <p:nvPicPr>
          <p:cNvPr id="11" name="Picture 10" descr="A close-up of a music note&#10;&#10;Description automatically generated">
            <a:extLst>
              <a:ext uri="{FF2B5EF4-FFF2-40B4-BE49-F238E27FC236}">
                <a16:creationId xmlns:a16="http://schemas.microsoft.com/office/drawing/2014/main" id="{63DDA80B-C563-95CE-922E-2EA6B8AB01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6281" y="2821587"/>
            <a:ext cx="1919438" cy="777196"/>
          </a:xfrm>
          <a:prstGeom prst="rect">
            <a:avLst/>
          </a:prstGeom>
        </p:spPr>
      </p:pic>
      <p:pic>
        <p:nvPicPr>
          <p:cNvPr id="15" name="Picture 14" descr="A close-up of a music note&#10;&#10;Description automatically generated">
            <a:extLst>
              <a:ext uri="{FF2B5EF4-FFF2-40B4-BE49-F238E27FC236}">
                <a16:creationId xmlns:a16="http://schemas.microsoft.com/office/drawing/2014/main" id="{A45B0CCD-1C5B-B5C3-9540-2FDDE28789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5224" y="2798922"/>
            <a:ext cx="2330322" cy="905305"/>
          </a:xfrm>
          <a:prstGeom prst="rect">
            <a:avLst/>
          </a:prstGeom>
        </p:spPr>
      </p:pic>
      <p:sp>
        <p:nvSpPr>
          <p:cNvPr id="17" name="TextBox 16">
            <a:extLst>
              <a:ext uri="{FF2B5EF4-FFF2-40B4-BE49-F238E27FC236}">
                <a16:creationId xmlns:a16="http://schemas.microsoft.com/office/drawing/2014/main" id="{B906EA2E-3668-CF37-D525-0393349C46B6}"/>
              </a:ext>
            </a:extLst>
          </p:cNvPr>
          <p:cNvSpPr txBox="1"/>
          <p:nvPr/>
        </p:nvSpPr>
        <p:spPr>
          <a:xfrm>
            <a:off x="1656547" y="3822433"/>
            <a:ext cx="2477519" cy="1200329"/>
          </a:xfrm>
          <a:prstGeom prst="rect">
            <a:avLst/>
          </a:prstGeom>
          <a:noFill/>
          <a:ln>
            <a:solidFill>
              <a:schemeClr val="tx1"/>
            </a:solidFill>
          </a:ln>
        </p:spPr>
        <p:txBody>
          <a:bodyPr wrap="square" rtlCol="0">
            <a:spAutoFit/>
          </a:bodyPr>
          <a:lstStyle/>
          <a:p>
            <a:r>
              <a:rPr lang="en-AU" dirty="0"/>
              <a:t>Here we use a sharp (♯) on the first C and it applies for the rest of the bar</a:t>
            </a:r>
          </a:p>
        </p:txBody>
      </p:sp>
      <p:sp>
        <p:nvSpPr>
          <p:cNvPr id="18" name="TextBox 17">
            <a:extLst>
              <a:ext uri="{FF2B5EF4-FFF2-40B4-BE49-F238E27FC236}">
                <a16:creationId xmlns:a16="http://schemas.microsoft.com/office/drawing/2014/main" id="{02D0DBB6-720F-09DF-A5FD-14C334B7C837}"/>
              </a:ext>
            </a:extLst>
          </p:cNvPr>
          <p:cNvSpPr txBox="1"/>
          <p:nvPr/>
        </p:nvSpPr>
        <p:spPr>
          <a:xfrm>
            <a:off x="4913812" y="3822433"/>
            <a:ext cx="2477519" cy="1754326"/>
          </a:xfrm>
          <a:prstGeom prst="rect">
            <a:avLst/>
          </a:prstGeom>
          <a:noFill/>
          <a:ln>
            <a:solidFill>
              <a:schemeClr val="tx1"/>
            </a:solidFill>
          </a:ln>
        </p:spPr>
        <p:txBody>
          <a:bodyPr wrap="square" rtlCol="0">
            <a:spAutoFit/>
          </a:bodyPr>
          <a:lstStyle/>
          <a:p>
            <a:r>
              <a:rPr lang="en-AU" dirty="0"/>
              <a:t>Here we have a B flat (♭) followed by a B with a ♮ used to make a regular B. The third B therefore maintains the ♮ to be a regular B</a:t>
            </a:r>
          </a:p>
        </p:txBody>
      </p:sp>
      <p:sp>
        <p:nvSpPr>
          <p:cNvPr id="19" name="TextBox 18">
            <a:extLst>
              <a:ext uri="{FF2B5EF4-FFF2-40B4-BE49-F238E27FC236}">
                <a16:creationId xmlns:a16="http://schemas.microsoft.com/office/drawing/2014/main" id="{6BCFAD22-7B2C-C769-A9CA-26FE4000D3A7}"/>
              </a:ext>
            </a:extLst>
          </p:cNvPr>
          <p:cNvSpPr txBox="1"/>
          <p:nvPr/>
        </p:nvSpPr>
        <p:spPr>
          <a:xfrm>
            <a:off x="8171077" y="3822433"/>
            <a:ext cx="2477519" cy="2308324"/>
          </a:xfrm>
          <a:prstGeom prst="rect">
            <a:avLst/>
          </a:prstGeom>
          <a:noFill/>
          <a:ln>
            <a:solidFill>
              <a:schemeClr val="tx1"/>
            </a:solidFill>
          </a:ln>
        </p:spPr>
        <p:txBody>
          <a:bodyPr wrap="square" rtlCol="0">
            <a:spAutoFit/>
          </a:bodyPr>
          <a:lstStyle/>
          <a:p>
            <a:r>
              <a:rPr lang="en-AU" dirty="0"/>
              <a:t>Here we have a C♯ followed by a C♮ and then a C♯ again, each requiring an accidental. The start of the next bar then requires another accidental to augment the C to be a C♯</a:t>
            </a:r>
          </a:p>
        </p:txBody>
      </p:sp>
    </p:spTree>
    <p:extLst>
      <p:ext uri="{BB962C8B-B14F-4D97-AF65-F5344CB8AC3E}">
        <p14:creationId xmlns:p14="http://schemas.microsoft.com/office/powerpoint/2010/main" val="3779567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p:txBody>
          <a:bodyPr/>
          <a:lstStyle/>
          <a:p>
            <a:r>
              <a:rPr lang="en-AU" dirty="0"/>
              <a:t>STOP AND THINK</a:t>
            </a:r>
          </a:p>
        </p:txBody>
      </p:sp>
      <p:sp>
        <p:nvSpPr>
          <p:cNvPr id="9" name="Content Placeholder 8">
            <a:extLst>
              <a:ext uri="{FF2B5EF4-FFF2-40B4-BE49-F238E27FC236}">
                <a16:creationId xmlns:a16="http://schemas.microsoft.com/office/drawing/2014/main" id="{18E70C7B-1133-44FC-ABAD-2C98643FAFAE}"/>
              </a:ext>
            </a:extLst>
          </p:cNvPr>
          <p:cNvSpPr>
            <a:spLocks noGrp="1"/>
          </p:cNvSpPr>
          <p:nvPr>
            <p:ph sz="half" idx="2"/>
          </p:nvPr>
        </p:nvSpPr>
        <p:spPr>
          <a:xfrm>
            <a:off x="838198" y="1562697"/>
            <a:ext cx="10816771" cy="3621285"/>
          </a:xfrm>
        </p:spPr>
        <p:txBody>
          <a:bodyPr>
            <a:normAutofit/>
          </a:bodyPr>
          <a:lstStyle/>
          <a:p>
            <a:pPr marL="514350" indent="-514350">
              <a:buFont typeface="+mj-lt"/>
              <a:buAutoNum type="arabicPeriod"/>
            </a:pPr>
            <a:r>
              <a:rPr lang="en-AU" dirty="0"/>
              <a:t>What is a semitone?</a:t>
            </a:r>
          </a:p>
          <a:p>
            <a:pPr marL="514350" indent="-514350">
              <a:buFont typeface="+mj-lt"/>
              <a:buAutoNum type="arabicPeriod"/>
            </a:pPr>
            <a:r>
              <a:rPr lang="en-AU" dirty="0"/>
              <a:t>What does an accidental indicate?</a:t>
            </a:r>
          </a:p>
          <a:p>
            <a:pPr marL="514350" indent="-514350">
              <a:buFont typeface="+mj-lt"/>
              <a:buAutoNum type="arabicPeriod"/>
            </a:pPr>
            <a:r>
              <a:rPr lang="en-AU" dirty="0"/>
              <a:t>Show and name the accidentals that are in normal use, explaining their affect to the pitch of a note</a:t>
            </a:r>
          </a:p>
          <a:p>
            <a:pPr marL="514350" indent="-514350">
              <a:buFont typeface="+mj-lt"/>
              <a:buAutoNum type="arabicPeriod"/>
            </a:pPr>
            <a:r>
              <a:rPr lang="en-AU" dirty="0"/>
              <a:t>What is meant by (a) augmented, (b) diminished</a:t>
            </a:r>
          </a:p>
          <a:p>
            <a:pPr marL="514350" indent="-514350">
              <a:buFont typeface="+mj-lt"/>
              <a:buAutoNum type="arabicPeriod"/>
            </a:pPr>
            <a:r>
              <a:rPr lang="en-AU" dirty="0"/>
              <a:t>If an affected note recurs throughout a melody, what must be done to maintain its pitch? </a:t>
            </a:r>
          </a:p>
          <a:p>
            <a:pPr marL="514350" indent="-514350">
              <a:buFont typeface="+mj-lt"/>
              <a:buAutoNum type="arabicPeriod"/>
            </a:pPr>
            <a:endParaRPr lang="en-AU" dirty="0"/>
          </a:p>
        </p:txBody>
      </p:sp>
      <p:sp>
        <p:nvSpPr>
          <p:cNvPr id="7" name="Content Placeholder 8">
            <a:extLst>
              <a:ext uri="{FF2B5EF4-FFF2-40B4-BE49-F238E27FC236}">
                <a16:creationId xmlns:a16="http://schemas.microsoft.com/office/drawing/2014/main" id="{4254C7F9-E691-4D47-8695-BD62EF467723}"/>
              </a:ext>
            </a:extLst>
          </p:cNvPr>
          <p:cNvSpPr txBox="1">
            <a:spLocks/>
          </p:cNvSpPr>
          <p:nvPr/>
        </p:nvSpPr>
        <p:spPr>
          <a:xfrm rot="10800000">
            <a:off x="838199" y="5873681"/>
            <a:ext cx="10816771" cy="48266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i="1" dirty="0"/>
              <a:t>Answers: </a:t>
            </a:r>
            <a:r>
              <a:rPr lang="en-US" sz="1200" i="1" dirty="0"/>
              <a:t>1</a:t>
            </a:r>
            <a:r>
              <a:rPr lang="en-AU" sz="1200" i="1" dirty="0"/>
              <a:t>. the smallest movement on a piano 2. how to raise or lower the pitch of a note 3. ♯ - sharp – raise 1 semitone, ♭ - flat, lower 1 semitone, ♯♯ - double flat – raise 1 tone, ♭♭ - double flat – lower 1 tone, ♮ - natural – restore to original pitch 4. augmented = sharpened/raised, diminished = flattened/lowered 5. use the accidental on the first affected note of each bar (or use it in the key signature)</a:t>
            </a:r>
            <a:endParaRPr lang="en-AU" sz="1200" dirty="0"/>
          </a:p>
        </p:txBody>
      </p:sp>
    </p:spTree>
    <p:extLst>
      <p:ext uri="{BB962C8B-B14F-4D97-AF65-F5344CB8AC3E}">
        <p14:creationId xmlns:p14="http://schemas.microsoft.com/office/powerpoint/2010/main" val="2296477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a:xfrm>
            <a:off x="838199" y="365125"/>
            <a:ext cx="10777833" cy="1325563"/>
          </a:xfrm>
        </p:spPr>
        <p:txBody>
          <a:bodyPr/>
          <a:lstStyle/>
          <a:p>
            <a:r>
              <a:rPr lang="en-AU" dirty="0"/>
              <a:t>Lesson 15 – enharmonic notes</a:t>
            </a:r>
          </a:p>
        </p:txBody>
      </p:sp>
      <p:sp>
        <p:nvSpPr>
          <p:cNvPr id="7" name="Content Placeholder 2">
            <a:extLst>
              <a:ext uri="{FF2B5EF4-FFF2-40B4-BE49-F238E27FC236}">
                <a16:creationId xmlns:a16="http://schemas.microsoft.com/office/drawing/2014/main" id="{17647F2E-A96E-093A-9DB9-95F7F7F98770}"/>
              </a:ext>
            </a:extLst>
          </p:cNvPr>
          <p:cNvSpPr>
            <a:spLocks noGrp="1"/>
          </p:cNvSpPr>
          <p:nvPr>
            <p:ph idx="1"/>
          </p:nvPr>
        </p:nvSpPr>
        <p:spPr>
          <a:xfrm>
            <a:off x="838200" y="1825625"/>
            <a:ext cx="10515600" cy="4351338"/>
          </a:xfrm>
        </p:spPr>
        <p:txBody>
          <a:bodyPr>
            <a:normAutofit/>
          </a:bodyPr>
          <a:lstStyle/>
          <a:p>
            <a:r>
              <a:rPr lang="en-AU" dirty="0"/>
              <a:t>When two notes have different names but are the same pitch, they are called </a:t>
            </a:r>
            <a:r>
              <a:rPr lang="en-AU" b="1" dirty="0"/>
              <a:t>enharmonic</a:t>
            </a:r>
            <a:endParaRPr lang="en-AU" dirty="0"/>
          </a:p>
          <a:p>
            <a:r>
              <a:rPr lang="en-AU" dirty="0"/>
              <a:t>Notice in the diagram above that each of the black keys has both a ♯ and ♭ note? These are enharmonic</a:t>
            </a:r>
          </a:p>
          <a:p>
            <a:r>
              <a:rPr lang="en-AU" dirty="0"/>
              <a:t>Notice how there is no black key between E and F? This means E♯ is actually the note F, and F♭ is actually E – making E♯ and F enharmonic, and E and F♭. The same goes with B and C.</a:t>
            </a:r>
          </a:p>
          <a:p>
            <a:r>
              <a:rPr lang="en-AU" dirty="0" err="1"/>
              <a:t>Enharmonics</a:t>
            </a:r>
            <a:r>
              <a:rPr lang="en-AU" dirty="0"/>
              <a:t> also apply with double sharp and double flat. E♭♭ (flattened/</a:t>
            </a:r>
            <a:r>
              <a:rPr lang="en-AU" dirty="0" err="1"/>
              <a:t>deminished</a:t>
            </a:r>
            <a:r>
              <a:rPr lang="en-AU" dirty="0"/>
              <a:t> by a tone) becomes D. So E♭♭ is enharmonic with D</a:t>
            </a:r>
          </a:p>
        </p:txBody>
      </p:sp>
      <p:pic>
        <p:nvPicPr>
          <p:cNvPr id="1026" name="Picture 2" descr="Piano keyboard diagram – piano keyboard layout">
            <a:extLst>
              <a:ext uri="{FF2B5EF4-FFF2-40B4-BE49-F238E27FC236}">
                <a16:creationId xmlns:a16="http://schemas.microsoft.com/office/drawing/2014/main" id="{558BB7B4-D40E-5F78-03DC-BA709D3CEF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2978" y="53573"/>
            <a:ext cx="3441123" cy="1772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281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p:txBody>
          <a:bodyPr/>
          <a:lstStyle/>
          <a:p>
            <a:r>
              <a:rPr lang="en-AU" dirty="0"/>
              <a:t>STOP AND THINK</a:t>
            </a:r>
          </a:p>
        </p:txBody>
      </p:sp>
      <p:sp>
        <p:nvSpPr>
          <p:cNvPr id="9" name="Content Placeholder 8">
            <a:extLst>
              <a:ext uri="{FF2B5EF4-FFF2-40B4-BE49-F238E27FC236}">
                <a16:creationId xmlns:a16="http://schemas.microsoft.com/office/drawing/2014/main" id="{18E70C7B-1133-44FC-ABAD-2C98643FAFAE}"/>
              </a:ext>
            </a:extLst>
          </p:cNvPr>
          <p:cNvSpPr>
            <a:spLocks noGrp="1"/>
          </p:cNvSpPr>
          <p:nvPr>
            <p:ph sz="half" idx="2"/>
          </p:nvPr>
        </p:nvSpPr>
        <p:spPr>
          <a:xfrm>
            <a:off x="838198" y="1562697"/>
            <a:ext cx="10816771" cy="3621285"/>
          </a:xfrm>
        </p:spPr>
        <p:txBody>
          <a:bodyPr>
            <a:normAutofit/>
          </a:bodyPr>
          <a:lstStyle/>
          <a:p>
            <a:pPr marL="514350" indent="-514350">
              <a:buFont typeface="+mj-lt"/>
              <a:buAutoNum type="arabicPeriod"/>
            </a:pPr>
            <a:r>
              <a:rPr lang="en-AU" dirty="0"/>
              <a:t>Explain the term ‘enharmonic’</a:t>
            </a:r>
          </a:p>
          <a:p>
            <a:pPr marL="514350" indent="-514350">
              <a:buFont typeface="+mj-lt"/>
              <a:buAutoNum type="arabicPeriod"/>
            </a:pPr>
            <a:r>
              <a:rPr lang="en-AU" dirty="0"/>
              <a:t>If a note is played on the piano and referred to as E♭, what other name could enharmonically describe the same pitch of note</a:t>
            </a:r>
          </a:p>
          <a:p>
            <a:pPr marL="514350" indent="-514350">
              <a:buFont typeface="+mj-lt"/>
              <a:buAutoNum type="arabicPeriod"/>
            </a:pPr>
            <a:r>
              <a:rPr lang="en-AU" dirty="0"/>
              <a:t>What word would you use to describe jointly the two notes B♯ and C?</a:t>
            </a:r>
          </a:p>
          <a:p>
            <a:pPr marL="514350" indent="-514350">
              <a:buFont typeface="+mj-lt"/>
              <a:buAutoNum type="arabicPeriod"/>
            </a:pPr>
            <a:r>
              <a:rPr lang="en-AU" dirty="0"/>
              <a:t>Name the note or notes that are enharmonically equivalent to:</a:t>
            </a:r>
          </a:p>
          <a:p>
            <a:pPr lvl="1"/>
            <a:r>
              <a:rPr lang="en-AU" dirty="0"/>
              <a:t>(a) G♯    (b) C    (c) B♭    (d) D♭♭    (e) D♯♯</a:t>
            </a:r>
          </a:p>
          <a:p>
            <a:pPr marL="514350" indent="-514350">
              <a:buFont typeface="+mj-lt"/>
              <a:buAutoNum type="arabicPeriod"/>
            </a:pPr>
            <a:endParaRPr lang="en-AU" dirty="0"/>
          </a:p>
        </p:txBody>
      </p:sp>
      <p:sp>
        <p:nvSpPr>
          <p:cNvPr id="7" name="Content Placeholder 8">
            <a:extLst>
              <a:ext uri="{FF2B5EF4-FFF2-40B4-BE49-F238E27FC236}">
                <a16:creationId xmlns:a16="http://schemas.microsoft.com/office/drawing/2014/main" id="{4254C7F9-E691-4D47-8695-BD62EF467723}"/>
              </a:ext>
            </a:extLst>
          </p:cNvPr>
          <p:cNvSpPr txBox="1">
            <a:spLocks/>
          </p:cNvSpPr>
          <p:nvPr/>
        </p:nvSpPr>
        <p:spPr>
          <a:xfrm rot="10800000">
            <a:off x="838199" y="5873681"/>
            <a:ext cx="10816771" cy="4826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i="1" dirty="0"/>
              <a:t>Answers: </a:t>
            </a:r>
            <a:r>
              <a:rPr lang="en-US" sz="1200" i="1" dirty="0"/>
              <a:t>1</a:t>
            </a:r>
            <a:r>
              <a:rPr lang="en-AU" sz="1200" i="1" dirty="0"/>
              <a:t>. notes of the same pitch with different names 2. D♯ 3. Enharmonic 4. A♭, B♯, A♯, C, E</a:t>
            </a:r>
            <a:endParaRPr lang="en-AU" sz="1200" dirty="0"/>
          </a:p>
        </p:txBody>
      </p:sp>
    </p:spTree>
    <p:extLst>
      <p:ext uri="{BB962C8B-B14F-4D97-AF65-F5344CB8AC3E}">
        <p14:creationId xmlns:p14="http://schemas.microsoft.com/office/powerpoint/2010/main" val="3151645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a:xfrm>
            <a:off x="838199" y="365125"/>
            <a:ext cx="10777833" cy="1325563"/>
          </a:xfrm>
        </p:spPr>
        <p:txBody>
          <a:bodyPr/>
          <a:lstStyle/>
          <a:p>
            <a:r>
              <a:rPr lang="en-AU" dirty="0"/>
              <a:t>Lesson 16 – transposition</a:t>
            </a:r>
          </a:p>
        </p:txBody>
      </p:sp>
      <p:sp>
        <p:nvSpPr>
          <p:cNvPr id="7" name="Content Placeholder 2">
            <a:extLst>
              <a:ext uri="{FF2B5EF4-FFF2-40B4-BE49-F238E27FC236}">
                <a16:creationId xmlns:a16="http://schemas.microsoft.com/office/drawing/2014/main" id="{17647F2E-A96E-093A-9DB9-95F7F7F98770}"/>
              </a:ext>
            </a:extLst>
          </p:cNvPr>
          <p:cNvSpPr>
            <a:spLocks noGrp="1"/>
          </p:cNvSpPr>
          <p:nvPr>
            <p:ph idx="1"/>
          </p:nvPr>
        </p:nvSpPr>
        <p:spPr>
          <a:xfrm>
            <a:off x="838200" y="1825625"/>
            <a:ext cx="10515600" cy="4351338"/>
          </a:xfrm>
        </p:spPr>
        <p:txBody>
          <a:bodyPr>
            <a:normAutofit/>
          </a:bodyPr>
          <a:lstStyle/>
          <a:p>
            <a:r>
              <a:rPr lang="en-AU" b="1" dirty="0"/>
              <a:t>Transposition</a:t>
            </a:r>
            <a:r>
              <a:rPr lang="en-AU" dirty="0"/>
              <a:t> means the changing of a </a:t>
            </a:r>
          </a:p>
          <a:p>
            <a:pPr marL="0" indent="0">
              <a:buNone/>
            </a:pPr>
            <a:r>
              <a:rPr lang="en-AU" dirty="0"/>
              <a:t>   melody by raising or lowering its pitch</a:t>
            </a:r>
          </a:p>
          <a:p>
            <a:r>
              <a:rPr lang="en-AU" dirty="0"/>
              <a:t>Are there some songs where you can’t sing the really high or low notes? By transposing we move the melody into an area that we are more comfortable</a:t>
            </a:r>
          </a:p>
          <a:p>
            <a:r>
              <a:rPr lang="en-AU" dirty="0"/>
              <a:t>For now we are going to transpose from one clef to another</a:t>
            </a:r>
          </a:p>
          <a:p>
            <a:r>
              <a:rPr lang="en-AU" dirty="0"/>
              <a:t>To transpose an A from treble to bass clef we simply find the A on the bass clef. Notes after that will then be the same notes but on the new clef. </a:t>
            </a:r>
          </a:p>
        </p:txBody>
      </p:sp>
      <p:sp>
        <p:nvSpPr>
          <p:cNvPr id="3" name="Rectangle: Rounded Corners 2">
            <a:extLst>
              <a:ext uri="{FF2B5EF4-FFF2-40B4-BE49-F238E27FC236}">
                <a16:creationId xmlns:a16="http://schemas.microsoft.com/office/drawing/2014/main" id="{D7573650-127B-C0C9-0076-4C8F1C65C5A1}"/>
              </a:ext>
            </a:extLst>
          </p:cNvPr>
          <p:cNvSpPr/>
          <p:nvPr/>
        </p:nvSpPr>
        <p:spPr>
          <a:xfrm>
            <a:off x="7843008" y="200297"/>
            <a:ext cx="4136571" cy="24525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effectLst/>
                <a:latin typeface="Calibri" panose="020F0502020204030204" pitchFamily="34" charset="0"/>
                <a:ea typeface="Calibri" panose="020F0502020204030204" pitchFamily="34" charset="0"/>
                <a:cs typeface="Times New Roman" panose="02020603050405020304" pitchFamily="18" charset="0"/>
              </a:rPr>
              <a:t>Don’t confuse transposing with transcribing! Where music has been written for another instrument and you want to write it out on the bagpipes this is transcribing the music to bagpipes.</a:t>
            </a:r>
          </a:p>
          <a:p>
            <a:pPr algn="ctr"/>
            <a:endParaRPr lang="en-AU" sz="1400" dirty="0">
              <a:latin typeface="Calibri" panose="020F0502020204030204" pitchFamily="34" charset="0"/>
              <a:ea typeface="Calibri" panose="020F0502020204030204" pitchFamily="34" charset="0"/>
              <a:cs typeface="Times New Roman" panose="02020603050405020304" pitchFamily="18" charset="0"/>
            </a:endParaRPr>
          </a:p>
          <a:p>
            <a:pPr algn="ctr"/>
            <a:r>
              <a:rPr lang="en-AU" sz="1400" b="1" dirty="0">
                <a:effectLst/>
                <a:latin typeface="Calibri" panose="020F0502020204030204" pitchFamily="34" charset="0"/>
                <a:ea typeface="Calibri" panose="020F0502020204030204" pitchFamily="34" charset="0"/>
                <a:cs typeface="Times New Roman" panose="02020603050405020304" pitchFamily="18" charset="0"/>
              </a:rPr>
              <a:t>Transposing</a:t>
            </a:r>
            <a:r>
              <a:rPr lang="en-AU" sz="1400" dirty="0">
                <a:effectLst/>
                <a:latin typeface="Calibri" panose="020F0502020204030204" pitchFamily="34" charset="0"/>
                <a:ea typeface="Calibri" panose="020F0502020204030204" pitchFamily="34" charset="0"/>
                <a:cs typeface="Times New Roman" panose="02020603050405020304" pitchFamily="18" charset="0"/>
              </a:rPr>
              <a:t> = one key to another</a:t>
            </a:r>
          </a:p>
          <a:p>
            <a:pPr algn="ctr"/>
            <a:endParaRPr lang="en-AU" sz="1400" dirty="0">
              <a:latin typeface="Calibri" panose="020F0502020204030204" pitchFamily="34" charset="0"/>
              <a:ea typeface="Calibri" panose="020F0502020204030204" pitchFamily="34" charset="0"/>
              <a:cs typeface="Times New Roman" panose="02020603050405020304" pitchFamily="18" charset="0"/>
            </a:endParaRPr>
          </a:p>
          <a:p>
            <a:pPr algn="ctr"/>
            <a:r>
              <a:rPr lang="en-AU" sz="1400" b="1" dirty="0">
                <a:effectLst/>
                <a:latin typeface="Calibri" panose="020F0502020204030204" pitchFamily="34" charset="0"/>
                <a:ea typeface="Calibri" panose="020F0502020204030204" pitchFamily="34" charset="0"/>
                <a:cs typeface="Times New Roman" panose="02020603050405020304" pitchFamily="18" charset="0"/>
              </a:rPr>
              <a:t>Transcribing</a:t>
            </a:r>
            <a:r>
              <a:rPr lang="en-AU" sz="1400" dirty="0">
                <a:effectLst/>
                <a:latin typeface="Calibri" panose="020F0502020204030204" pitchFamily="34" charset="0"/>
                <a:ea typeface="Calibri" panose="020F0502020204030204" pitchFamily="34" charset="0"/>
                <a:cs typeface="Times New Roman" panose="02020603050405020304" pitchFamily="18" charset="0"/>
              </a:rPr>
              <a:t> = one instrument to another</a:t>
            </a:r>
          </a:p>
        </p:txBody>
      </p:sp>
    </p:spTree>
    <p:extLst>
      <p:ext uri="{BB962C8B-B14F-4D97-AF65-F5344CB8AC3E}">
        <p14:creationId xmlns:p14="http://schemas.microsoft.com/office/powerpoint/2010/main" val="2631479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p:txBody>
          <a:bodyPr/>
          <a:lstStyle/>
          <a:p>
            <a:r>
              <a:rPr lang="en-AU" dirty="0"/>
              <a:t>Lesson 1 – Musical Instruments</a:t>
            </a:r>
          </a:p>
        </p:txBody>
      </p:sp>
      <p:sp>
        <p:nvSpPr>
          <p:cNvPr id="3" name="Content Placeholder 2">
            <a:extLst>
              <a:ext uri="{FF2B5EF4-FFF2-40B4-BE49-F238E27FC236}">
                <a16:creationId xmlns:a16="http://schemas.microsoft.com/office/drawing/2014/main" id="{AF41D5BB-7150-441B-9B33-83B4AC437FB0}"/>
              </a:ext>
            </a:extLst>
          </p:cNvPr>
          <p:cNvSpPr>
            <a:spLocks noGrp="1"/>
          </p:cNvSpPr>
          <p:nvPr>
            <p:ph idx="1"/>
          </p:nvPr>
        </p:nvSpPr>
        <p:spPr/>
        <p:txBody>
          <a:bodyPr>
            <a:normAutofit/>
          </a:bodyPr>
          <a:lstStyle/>
          <a:p>
            <a:r>
              <a:rPr lang="en-AU" dirty="0"/>
              <a:t>Musical instruments are grouped into four main classes, depending on their construction and means of operations.</a:t>
            </a:r>
          </a:p>
          <a:p>
            <a:pPr marL="914400" lvl="1" indent="-457200">
              <a:buFont typeface="+mj-lt"/>
              <a:buAutoNum type="arabicPeriod"/>
            </a:pPr>
            <a:r>
              <a:rPr lang="en-AU" dirty="0"/>
              <a:t>Stringed Instruments</a:t>
            </a:r>
          </a:p>
          <a:p>
            <a:pPr lvl="2"/>
            <a:r>
              <a:rPr lang="en-AU" dirty="0"/>
              <a:t>The strings are set in motion by scraping, bowing, plucking or hammering.</a:t>
            </a:r>
          </a:p>
          <a:p>
            <a:pPr marL="914400" lvl="1" indent="-457200">
              <a:buFont typeface="+mj-lt"/>
              <a:buAutoNum type="arabicPeriod"/>
            </a:pPr>
            <a:r>
              <a:rPr lang="en-AU" dirty="0"/>
              <a:t>Wind Instruments</a:t>
            </a:r>
          </a:p>
          <a:p>
            <a:pPr lvl="2"/>
            <a:r>
              <a:rPr lang="en-AU" dirty="0"/>
              <a:t>The air inside the instrument is set in motion by blowing into or across a tube, either directly or through a reed.</a:t>
            </a:r>
          </a:p>
          <a:p>
            <a:pPr marL="914400" lvl="1" indent="-457200">
              <a:buFont typeface="+mj-lt"/>
              <a:buAutoNum type="arabicPeriod"/>
            </a:pPr>
            <a:r>
              <a:rPr lang="en-AU" dirty="0"/>
              <a:t>Percussion Instruments</a:t>
            </a:r>
          </a:p>
          <a:p>
            <a:pPr lvl="2"/>
            <a:r>
              <a:rPr lang="en-AU" dirty="0"/>
              <a:t>These are instruments which may be sounded according to their design e.g. Beaten, shaken, scraped or struck</a:t>
            </a:r>
          </a:p>
          <a:p>
            <a:pPr marL="914400" lvl="1" indent="-457200">
              <a:buFont typeface="+mj-lt"/>
              <a:buAutoNum type="arabicPeriod"/>
            </a:pPr>
            <a:r>
              <a:rPr lang="en-AU" dirty="0"/>
              <a:t>Electrical Instruments</a:t>
            </a:r>
          </a:p>
          <a:p>
            <a:pPr lvl="2"/>
            <a:r>
              <a:rPr lang="en-AU" dirty="0"/>
              <a:t>These date from about 1920. Electricity is the primary source of energy. </a:t>
            </a:r>
          </a:p>
        </p:txBody>
      </p:sp>
    </p:spTree>
    <p:extLst>
      <p:ext uri="{BB962C8B-B14F-4D97-AF65-F5344CB8AC3E}">
        <p14:creationId xmlns:p14="http://schemas.microsoft.com/office/powerpoint/2010/main" val="2148669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p:txBody>
          <a:bodyPr/>
          <a:lstStyle/>
          <a:p>
            <a:r>
              <a:rPr lang="en-AU" dirty="0"/>
              <a:t>Lesson 16 – Worksheet</a:t>
            </a:r>
          </a:p>
        </p:txBody>
      </p:sp>
      <p:pic>
        <p:nvPicPr>
          <p:cNvPr id="5" name="Content Placeholder 4" descr="A group of notes on a sheet music&#10;&#10;Description automatically generated">
            <a:extLst>
              <a:ext uri="{FF2B5EF4-FFF2-40B4-BE49-F238E27FC236}">
                <a16:creationId xmlns:a16="http://schemas.microsoft.com/office/drawing/2014/main" id="{4738D2E7-4A06-AECE-3D8B-380671E073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5306" y="1554162"/>
            <a:ext cx="9261387" cy="4997248"/>
          </a:xfrm>
        </p:spPr>
      </p:pic>
      <p:sp>
        <p:nvSpPr>
          <p:cNvPr id="6" name="Rectangle: Rounded Corners 5">
            <a:extLst>
              <a:ext uri="{FF2B5EF4-FFF2-40B4-BE49-F238E27FC236}">
                <a16:creationId xmlns:a16="http://schemas.microsoft.com/office/drawing/2014/main" id="{DF77C2EB-BE58-72B9-10FC-1331B30C32D5}"/>
              </a:ext>
            </a:extLst>
          </p:cNvPr>
          <p:cNvSpPr/>
          <p:nvPr/>
        </p:nvSpPr>
        <p:spPr>
          <a:xfrm>
            <a:off x="9962606" y="200298"/>
            <a:ext cx="2016973" cy="757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effectLst/>
                <a:latin typeface="Calibri" panose="020F0502020204030204" pitchFamily="34" charset="0"/>
                <a:ea typeface="Calibri" panose="020F0502020204030204" pitchFamily="34" charset="0"/>
                <a:cs typeface="Times New Roman" panose="02020603050405020304" pitchFamily="18" charset="0"/>
              </a:rPr>
              <a:t>See answers page for a shortcut!</a:t>
            </a:r>
          </a:p>
        </p:txBody>
      </p:sp>
    </p:spTree>
    <p:extLst>
      <p:ext uri="{BB962C8B-B14F-4D97-AF65-F5344CB8AC3E}">
        <p14:creationId xmlns:p14="http://schemas.microsoft.com/office/powerpoint/2010/main" val="3702508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p:txBody>
          <a:bodyPr/>
          <a:lstStyle/>
          <a:p>
            <a:r>
              <a:rPr lang="en-AU" dirty="0"/>
              <a:t>Lesson 16 – Answers</a:t>
            </a:r>
          </a:p>
        </p:txBody>
      </p:sp>
      <p:pic>
        <p:nvPicPr>
          <p:cNvPr id="7" name="Content Placeholder 6" descr="A black and white sheet of music&#10;&#10;Description automatically generated">
            <a:extLst>
              <a:ext uri="{FF2B5EF4-FFF2-40B4-BE49-F238E27FC236}">
                <a16:creationId xmlns:a16="http://schemas.microsoft.com/office/drawing/2014/main" id="{085F26F8-500D-633E-01D5-BBAD935219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6625" y="1866074"/>
            <a:ext cx="11018750" cy="2218400"/>
          </a:xfrm>
        </p:spPr>
      </p:pic>
      <p:sp>
        <p:nvSpPr>
          <p:cNvPr id="8" name="Rectangle: Rounded Corners 7">
            <a:extLst>
              <a:ext uri="{FF2B5EF4-FFF2-40B4-BE49-F238E27FC236}">
                <a16:creationId xmlns:a16="http://schemas.microsoft.com/office/drawing/2014/main" id="{33952F27-C131-05B0-A903-51C79CD2A2E0}"/>
              </a:ext>
            </a:extLst>
          </p:cNvPr>
          <p:cNvSpPr/>
          <p:nvPr/>
        </p:nvSpPr>
        <p:spPr>
          <a:xfrm>
            <a:off x="3314020" y="4610745"/>
            <a:ext cx="5563959" cy="17029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u="sng" dirty="0">
                <a:effectLst/>
                <a:latin typeface="Calibri" panose="020F0502020204030204" pitchFamily="34" charset="0"/>
                <a:ea typeface="Calibri" panose="020F0502020204030204" pitchFamily="34" charset="0"/>
                <a:cs typeface="Times New Roman" panose="02020603050405020304" pitchFamily="18" charset="0"/>
              </a:rPr>
              <a:t>Shortcut:</a:t>
            </a:r>
          </a:p>
          <a:p>
            <a:pPr algn="ctr">
              <a:lnSpc>
                <a:spcPct val="150000"/>
              </a:lnSpc>
            </a:pPr>
            <a:r>
              <a:rPr lang="en-AU" sz="1400" dirty="0">
                <a:latin typeface="Calibri" panose="020F0502020204030204" pitchFamily="34" charset="0"/>
                <a:ea typeface="Calibri" panose="020F0502020204030204" pitchFamily="34" charset="0"/>
                <a:cs typeface="Times New Roman" panose="02020603050405020304" pitchFamily="18" charset="0"/>
              </a:rPr>
              <a:t>- Down 1 clef = note moves down by 1 degree (1 step down the scale)</a:t>
            </a:r>
          </a:p>
          <a:p>
            <a:pPr algn="ctr">
              <a:lnSpc>
                <a:spcPct val="150000"/>
              </a:lnSpc>
            </a:pPr>
            <a:r>
              <a:rPr lang="en-AU" sz="1400" dirty="0">
                <a:latin typeface="Calibri" panose="020F0502020204030204" pitchFamily="34" charset="0"/>
                <a:ea typeface="Calibri" panose="020F0502020204030204" pitchFamily="34" charset="0"/>
                <a:cs typeface="Times New Roman" panose="02020603050405020304" pitchFamily="18" charset="0"/>
              </a:rPr>
              <a:t>- Down 2 clefs = note moves down by 2 degrees</a:t>
            </a:r>
          </a:p>
          <a:p>
            <a:pPr algn="ctr">
              <a:lnSpc>
                <a:spcPct val="150000"/>
              </a:lnSpc>
            </a:pPr>
            <a:r>
              <a:rPr lang="en-AU" sz="1400" dirty="0">
                <a:latin typeface="Calibri" panose="020F0502020204030204" pitchFamily="34" charset="0"/>
                <a:ea typeface="Calibri" panose="020F0502020204030204" pitchFamily="34" charset="0"/>
                <a:cs typeface="Times New Roman" panose="02020603050405020304" pitchFamily="18" charset="0"/>
              </a:rPr>
              <a:t>- Up 1 clef = note moves up by 1 degree</a:t>
            </a:r>
          </a:p>
          <a:p>
            <a:pPr algn="ctr">
              <a:lnSpc>
                <a:spcPct val="150000"/>
              </a:lnSpc>
              <a:spcAft>
                <a:spcPts val="3000"/>
              </a:spcAft>
            </a:pPr>
            <a:r>
              <a:rPr lang="en-AU" sz="1400" dirty="0">
                <a:latin typeface="Calibri" panose="020F0502020204030204" pitchFamily="34" charset="0"/>
                <a:ea typeface="Calibri" panose="020F0502020204030204" pitchFamily="34" charset="0"/>
                <a:cs typeface="Times New Roman" panose="02020603050405020304" pitchFamily="18" charset="0"/>
              </a:rPr>
              <a:t>- Up 2 clefs = note moves up by 2 degrees</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4919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a:xfrm>
            <a:off x="838199" y="365125"/>
            <a:ext cx="10777833" cy="1325563"/>
          </a:xfrm>
        </p:spPr>
        <p:txBody>
          <a:bodyPr/>
          <a:lstStyle/>
          <a:p>
            <a:r>
              <a:rPr lang="en-AU" dirty="0"/>
              <a:t>Lesson 17 – intervals</a:t>
            </a:r>
          </a:p>
        </p:txBody>
      </p:sp>
      <p:sp>
        <p:nvSpPr>
          <p:cNvPr id="7" name="Content Placeholder 2">
            <a:extLst>
              <a:ext uri="{FF2B5EF4-FFF2-40B4-BE49-F238E27FC236}">
                <a16:creationId xmlns:a16="http://schemas.microsoft.com/office/drawing/2014/main" id="{17647F2E-A96E-093A-9DB9-95F7F7F98770}"/>
              </a:ext>
            </a:extLst>
          </p:cNvPr>
          <p:cNvSpPr>
            <a:spLocks noGrp="1"/>
          </p:cNvSpPr>
          <p:nvPr>
            <p:ph idx="1"/>
          </p:nvPr>
        </p:nvSpPr>
        <p:spPr>
          <a:xfrm>
            <a:off x="838200" y="1825625"/>
            <a:ext cx="10515600" cy="4351338"/>
          </a:xfrm>
        </p:spPr>
        <p:txBody>
          <a:bodyPr>
            <a:normAutofit/>
          </a:bodyPr>
          <a:lstStyle/>
          <a:p>
            <a:r>
              <a:rPr lang="en-AU" dirty="0"/>
              <a:t>An</a:t>
            </a:r>
            <a:r>
              <a:rPr lang="en-AU" b="1" dirty="0"/>
              <a:t> interval </a:t>
            </a:r>
            <a:r>
              <a:rPr lang="en-AU" dirty="0"/>
              <a:t>is the difference in pitches between two notes</a:t>
            </a:r>
          </a:p>
          <a:p>
            <a:r>
              <a:rPr lang="en-AU" dirty="0"/>
              <a:t>The interval is calculated by counting the number of degrees or steps between the two notes (with the first note counted as one step)</a:t>
            </a:r>
          </a:p>
        </p:txBody>
      </p:sp>
      <p:pic>
        <p:nvPicPr>
          <p:cNvPr id="5" name="Picture 4" descr="A music note with numbers and notes&#10;&#10;Description automatically generated">
            <a:extLst>
              <a:ext uri="{FF2B5EF4-FFF2-40B4-BE49-F238E27FC236}">
                <a16:creationId xmlns:a16="http://schemas.microsoft.com/office/drawing/2014/main" id="{1871C4A3-0C80-5FC2-9D92-EDB5ACF1B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3118" y="3843338"/>
            <a:ext cx="6327993" cy="2333625"/>
          </a:xfrm>
          <a:prstGeom prst="rect">
            <a:avLst/>
          </a:prstGeom>
        </p:spPr>
      </p:pic>
    </p:spTree>
    <p:extLst>
      <p:ext uri="{BB962C8B-B14F-4D97-AF65-F5344CB8AC3E}">
        <p14:creationId xmlns:p14="http://schemas.microsoft.com/office/powerpoint/2010/main" val="4132726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a:xfrm>
            <a:off x="838199" y="365125"/>
            <a:ext cx="10777833" cy="1325563"/>
          </a:xfrm>
        </p:spPr>
        <p:txBody>
          <a:bodyPr/>
          <a:lstStyle/>
          <a:p>
            <a:r>
              <a:rPr lang="en-AU" dirty="0"/>
              <a:t>Lesson 17 – intervals</a:t>
            </a:r>
          </a:p>
        </p:txBody>
      </p:sp>
      <p:sp>
        <p:nvSpPr>
          <p:cNvPr id="7" name="Content Placeholder 2">
            <a:extLst>
              <a:ext uri="{FF2B5EF4-FFF2-40B4-BE49-F238E27FC236}">
                <a16:creationId xmlns:a16="http://schemas.microsoft.com/office/drawing/2014/main" id="{17647F2E-A96E-093A-9DB9-95F7F7F98770}"/>
              </a:ext>
            </a:extLst>
          </p:cNvPr>
          <p:cNvSpPr>
            <a:spLocks noGrp="1"/>
          </p:cNvSpPr>
          <p:nvPr>
            <p:ph idx="1"/>
          </p:nvPr>
        </p:nvSpPr>
        <p:spPr>
          <a:xfrm>
            <a:off x="838200" y="1825624"/>
            <a:ext cx="7962900" cy="4774807"/>
          </a:xfrm>
        </p:spPr>
        <p:txBody>
          <a:bodyPr>
            <a:normAutofit fontScale="92500" lnSpcReduction="20000"/>
          </a:bodyPr>
          <a:lstStyle/>
          <a:p>
            <a:r>
              <a:rPr lang="en-AU" b="1" dirty="0"/>
              <a:t>Unison</a:t>
            </a:r>
            <a:r>
              <a:rPr lang="en-AU" dirty="0"/>
              <a:t> is the sound of two or more notes of the same pitch, or an octave apart. In drumming ‘unison’ is also where all the snare drummers play together to highlight specific aspects of the rhythm</a:t>
            </a:r>
          </a:p>
          <a:p>
            <a:r>
              <a:rPr lang="en-AU" dirty="0"/>
              <a:t>A</a:t>
            </a:r>
            <a:r>
              <a:rPr lang="en-AU" b="1" dirty="0"/>
              <a:t> melodic internal </a:t>
            </a:r>
            <a:r>
              <a:rPr lang="en-AU" dirty="0"/>
              <a:t>occurs when two notes which are at least one interval apart are played in succession</a:t>
            </a:r>
          </a:p>
          <a:p>
            <a:r>
              <a:rPr lang="en-AU" dirty="0"/>
              <a:t>A </a:t>
            </a:r>
            <a:r>
              <a:rPr lang="en-AU" b="1" dirty="0"/>
              <a:t>harmonic interval </a:t>
            </a:r>
            <a:r>
              <a:rPr lang="en-AU" dirty="0"/>
              <a:t>occurs when two notes which are at least one interval apart are played simultaneously (</a:t>
            </a:r>
            <a:r>
              <a:rPr lang="en-AU" dirty="0" err="1"/>
              <a:t>a.k.a</a:t>
            </a:r>
            <a:r>
              <a:rPr lang="en-AU" dirty="0"/>
              <a:t> a ‘chord’). A chord may be pleasant (concordant) or unpleasant (discordant).</a:t>
            </a:r>
          </a:p>
          <a:p>
            <a:r>
              <a:rPr lang="en-AU" dirty="0"/>
              <a:t>A </a:t>
            </a:r>
            <a:r>
              <a:rPr lang="en-AU" b="1" dirty="0"/>
              <a:t>simple interval </a:t>
            </a:r>
            <a:r>
              <a:rPr lang="en-AU" dirty="0"/>
              <a:t>describes any interval within an octave</a:t>
            </a:r>
          </a:p>
          <a:p>
            <a:r>
              <a:rPr lang="en-AU" dirty="0"/>
              <a:t>A </a:t>
            </a:r>
            <a:r>
              <a:rPr lang="en-AU" b="1" dirty="0"/>
              <a:t>compound interval </a:t>
            </a:r>
            <a:r>
              <a:rPr lang="en-AU" dirty="0"/>
              <a:t>describes any interval greater than an octave</a:t>
            </a:r>
          </a:p>
        </p:txBody>
      </p:sp>
      <p:pic>
        <p:nvPicPr>
          <p:cNvPr id="8" name="Picture 7" descr="A music note with a clef&#10;&#10;Description automatically generated">
            <a:extLst>
              <a:ext uri="{FF2B5EF4-FFF2-40B4-BE49-F238E27FC236}">
                <a16:creationId xmlns:a16="http://schemas.microsoft.com/office/drawing/2014/main" id="{4957B570-886A-5FDE-A5E6-091CF83D2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6380" y="1462391"/>
            <a:ext cx="2843001" cy="889604"/>
          </a:xfrm>
          <a:prstGeom prst="rect">
            <a:avLst/>
          </a:prstGeom>
        </p:spPr>
      </p:pic>
      <p:pic>
        <p:nvPicPr>
          <p:cNvPr id="10" name="Picture 9" descr="A close up of a music note&#10;&#10;Description automatically generated">
            <a:extLst>
              <a:ext uri="{FF2B5EF4-FFF2-40B4-BE49-F238E27FC236}">
                <a16:creationId xmlns:a16="http://schemas.microsoft.com/office/drawing/2014/main" id="{2FB457AF-2E54-661D-1D2D-7AA98B1F0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7205" y="2427823"/>
            <a:ext cx="2441472" cy="939027"/>
          </a:xfrm>
          <a:prstGeom prst="rect">
            <a:avLst/>
          </a:prstGeom>
        </p:spPr>
      </p:pic>
      <p:grpSp>
        <p:nvGrpSpPr>
          <p:cNvPr id="15" name="Group 14">
            <a:extLst>
              <a:ext uri="{FF2B5EF4-FFF2-40B4-BE49-F238E27FC236}">
                <a16:creationId xmlns:a16="http://schemas.microsoft.com/office/drawing/2014/main" id="{36209D6C-6AAD-140D-9292-902D06BEB5F0}"/>
              </a:ext>
            </a:extLst>
          </p:cNvPr>
          <p:cNvGrpSpPr/>
          <p:nvPr/>
        </p:nvGrpSpPr>
        <p:grpSpPr>
          <a:xfrm>
            <a:off x="8711224" y="621279"/>
            <a:ext cx="3128157" cy="750381"/>
            <a:chOff x="8610600" y="1263124"/>
            <a:chExt cx="3367713" cy="944572"/>
          </a:xfrm>
        </p:grpSpPr>
        <p:pic>
          <p:nvPicPr>
            <p:cNvPr id="4" name="Picture 3" descr="A music note with a clef&#10;&#10;Description automatically generated">
              <a:extLst>
                <a:ext uri="{FF2B5EF4-FFF2-40B4-BE49-F238E27FC236}">
                  <a16:creationId xmlns:a16="http://schemas.microsoft.com/office/drawing/2014/main" id="{46DA35FA-B079-EE04-6988-CFFF0749AE80}"/>
                </a:ext>
              </a:extLst>
            </p:cNvPr>
            <p:cNvPicPr>
              <a:picLocks noChangeAspect="1"/>
            </p:cNvPicPr>
            <p:nvPr/>
          </p:nvPicPr>
          <p:blipFill rotWithShape="1">
            <a:blip r:embed="rId4">
              <a:extLst>
                <a:ext uri="{28A0092B-C50C-407E-A947-70E740481C1C}">
                  <a14:useLocalDpi xmlns:a14="http://schemas.microsoft.com/office/drawing/2010/main" val="0"/>
                </a:ext>
              </a:extLst>
            </a:blip>
            <a:srcRect t="7344" b="40540"/>
            <a:stretch/>
          </p:blipFill>
          <p:spPr>
            <a:xfrm>
              <a:off x="8801100" y="1263124"/>
              <a:ext cx="3177213" cy="736339"/>
            </a:xfrm>
            <a:prstGeom prst="rect">
              <a:avLst/>
            </a:prstGeom>
          </p:spPr>
        </p:pic>
        <p:pic>
          <p:nvPicPr>
            <p:cNvPr id="11" name="Picture 10" descr="A music note with a clef&#10;&#10;Description automatically generated">
              <a:extLst>
                <a:ext uri="{FF2B5EF4-FFF2-40B4-BE49-F238E27FC236}">
                  <a16:creationId xmlns:a16="http://schemas.microsoft.com/office/drawing/2014/main" id="{84CEA75D-391F-65B3-9893-8A658A50B185}"/>
                </a:ext>
              </a:extLst>
            </p:cNvPr>
            <p:cNvPicPr>
              <a:picLocks noChangeAspect="1"/>
            </p:cNvPicPr>
            <p:nvPr/>
          </p:nvPicPr>
          <p:blipFill rotWithShape="1">
            <a:blip r:embed="rId4">
              <a:extLst>
                <a:ext uri="{28A0092B-C50C-407E-A947-70E740481C1C}">
                  <a14:useLocalDpi xmlns:a14="http://schemas.microsoft.com/office/drawing/2010/main" val="0"/>
                </a:ext>
              </a:extLst>
            </a:blip>
            <a:srcRect t="75998"/>
            <a:stretch/>
          </p:blipFill>
          <p:spPr>
            <a:xfrm>
              <a:off x="8610600" y="1868578"/>
              <a:ext cx="3177213" cy="339118"/>
            </a:xfrm>
            <a:prstGeom prst="rect">
              <a:avLst/>
            </a:prstGeom>
          </p:spPr>
        </p:pic>
      </p:grpSp>
      <p:grpSp>
        <p:nvGrpSpPr>
          <p:cNvPr id="16" name="Group 15">
            <a:extLst>
              <a:ext uri="{FF2B5EF4-FFF2-40B4-BE49-F238E27FC236}">
                <a16:creationId xmlns:a16="http://schemas.microsoft.com/office/drawing/2014/main" id="{AAE9371A-32BA-D655-7A10-11F9142A4047}"/>
              </a:ext>
            </a:extLst>
          </p:cNvPr>
          <p:cNvGrpSpPr/>
          <p:nvPr/>
        </p:nvGrpSpPr>
        <p:grpSpPr>
          <a:xfrm>
            <a:off x="9181469" y="3566493"/>
            <a:ext cx="2512944" cy="837693"/>
            <a:chOff x="9103088" y="4467297"/>
            <a:chExt cx="2705387" cy="956999"/>
          </a:xfrm>
        </p:grpSpPr>
        <p:pic>
          <p:nvPicPr>
            <p:cNvPr id="13" name="Picture 12" descr="A close up of a music note&#10;&#10;Description automatically generated">
              <a:extLst>
                <a:ext uri="{FF2B5EF4-FFF2-40B4-BE49-F238E27FC236}">
                  <a16:creationId xmlns:a16="http://schemas.microsoft.com/office/drawing/2014/main" id="{DC9142EB-B26B-D403-A8BD-AEB3A189B146}"/>
                </a:ext>
              </a:extLst>
            </p:cNvPr>
            <p:cNvPicPr>
              <a:picLocks noChangeAspect="1"/>
            </p:cNvPicPr>
            <p:nvPr/>
          </p:nvPicPr>
          <p:blipFill rotWithShape="1">
            <a:blip r:embed="rId5">
              <a:extLst>
                <a:ext uri="{28A0092B-C50C-407E-A947-70E740481C1C}">
                  <a14:useLocalDpi xmlns:a14="http://schemas.microsoft.com/office/drawing/2010/main" val="0"/>
                </a:ext>
              </a:extLst>
            </a:blip>
            <a:srcRect b="46661"/>
            <a:stretch/>
          </p:blipFill>
          <p:spPr>
            <a:xfrm>
              <a:off x="9103088" y="4467297"/>
              <a:ext cx="2705387" cy="591239"/>
            </a:xfrm>
            <a:prstGeom prst="rect">
              <a:avLst/>
            </a:prstGeom>
          </p:spPr>
        </p:pic>
        <p:pic>
          <p:nvPicPr>
            <p:cNvPr id="14" name="Picture 13" descr="A close up of a music note&#10;&#10;Description automatically generated">
              <a:extLst>
                <a:ext uri="{FF2B5EF4-FFF2-40B4-BE49-F238E27FC236}">
                  <a16:creationId xmlns:a16="http://schemas.microsoft.com/office/drawing/2014/main" id="{ACFBC50A-CB39-F01C-3F5F-BE01432DCBDC}"/>
                </a:ext>
              </a:extLst>
            </p:cNvPr>
            <p:cNvPicPr>
              <a:picLocks noChangeAspect="1"/>
            </p:cNvPicPr>
            <p:nvPr/>
          </p:nvPicPr>
          <p:blipFill rotWithShape="1">
            <a:blip r:embed="rId5">
              <a:extLst>
                <a:ext uri="{28A0092B-C50C-407E-A947-70E740481C1C}">
                  <a14:useLocalDpi xmlns:a14="http://schemas.microsoft.com/office/drawing/2010/main" val="0"/>
                </a:ext>
              </a:extLst>
            </a:blip>
            <a:srcRect t="68005" r="43823" b="-1003"/>
            <a:stretch/>
          </p:blipFill>
          <p:spPr>
            <a:xfrm>
              <a:off x="9629809" y="5058536"/>
              <a:ext cx="1519794" cy="365760"/>
            </a:xfrm>
            <a:prstGeom prst="rect">
              <a:avLst/>
            </a:prstGeom>
          </p:spPr>
        </p:pic>
      </p:grpSp>
      <p:sp>
        <p:nvSpPr>
          <p:cNvPr id="17" name="Content Placeholder 2">
            <a:extLst>
              <a:ext uri="{FF2B5EF4-FFF2-40B4-BE49-F238E27FC236}">
                <a16:creationId xmlns:a16="http://schemas.microsoft.com/office/drawing/2014/main" id="{205B0520-34F1-1306-DA3B-51032769E238}"/>
              </a:ext>
            </a:extLst>
          </p:cNvPr>
          <p:cNvSpPr txBox="1">
            <a:spLocks/>
          </p:cNvSpPr>
          <p:nvPr/>
        </p:nvSpPr>
        <p:spPr>
          <a:xfrm>
            <a:off x="9708189" y="161344"/>
            <a:ext cx="1761309" cy="40756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t>Examples</a:t>
            </a:r>
            <a:endParaRPr lang="en-AU" dirty="0"/>
          </a:p>
        </p:txBody>
      </p:sp>
      <p:grpSp>
        <p:nvGrpSpPr>
          <p:cNvPr id="25" name="Group 24">
            <a:extLst>
              <a:ext uri="{FF2B5EF4-FFF2-40B4-BE49-F238E27FC236}">
                <a16:creationId xmlns:a16="http://schemas.microsoft.com/office/drawing/2014/main" id="{5A22BC9A-8BDE-7104-2815-755A5DA39F11}"/>
              </a:ext>
            </a:extLst>
          </p:cNvPr>
          <p:cNvGrpSpPr/>
          <p:nvPr/>
        </p:nvGrpSpPr>
        <p:grpSpPr>
          <a:xfrm>
            <a:off x="8955973" y="4479096"/>
            <a:ext cx="3102417" cy="1014855"/>
            <a:chOff x="8955973" y="4479096"/>
            <a:chExt cx="3102417" cy="1014855"/>
          </a:xfrm>
        </p:grpSpPr>
        <p:pic>
          <p:nvPicPr>
            <p:cNvPr id="20" name="Picture 19" descr="A close-up of a music note&#10;&#10;Description automatically generated">
              <a:extLst>
                <a:ext uri="{FF2B5EF4-FFF2-40B4-BE49-F238E27FC236}">
                  <a16:creationId xmlns:a16="http://schemas.microsoft.com/office/drawing/2014/main" id="{092FD03F-654D-C6B5-BC89-8D0A3A0339B0}"/>
                </a:ext>
              </a:extLst>
            </p:cNvPr>
            <p:cNvPicPr>
              <a:picLocks noChangeAspect="1"/>
            </p:cNvPicPr>
            <p:nvPr/>
          </p:nvPicPr>
          <p:blipFill rotWithShape="1">
            <a:blip r:embed="rId6">
              <a:extLst>
                <a:ext uri="{28A0092B-C50C-407E-A947-70E740481C1C}">
                  <a14:useLocalDpi xmlns:a14="http://schemas.microsoft.com/office/drawing/2010/main" val="0"/>
                </a:ext>
              </a:extLst>
            </a:blip>
            <a:srcRect b="52255"/>
            <a:stretch/>
          </p:blipFill>
          <p:spPr>
            <a:xfrm>
              <a:off x="9217205" y="4479096"/>
              <a:ext cx="2841185" cy="537681"/>
            </a:xfrm>
            <a:prstGeom prst="rect">
              <a:avLst/>
            </a:prstGeom>
          </p:spPr>
        </p:pic>
        <p:pic>
          <p:nvPicPr>
            <p:cNvPr id="23" name="Picture 22" descr="A close-up of a music note&#10;&#10;Description automatically generated">
              <a:extLst>
                <a:ext uri="{FF2B5EF4-FFF2-40B4-BE49-F238E27FC236}">
                  <a16:creationId xmlns:a16="http://schemas.microsoft.com/office/drawing/2014/main" id="{474545B5-2873-33D5-8A9B-747E6A25C0E7}"/>
                </a:ext>
              </a:extLst>
            </p:cNvPr>
            <p:cNvPicPr>
              <a:picLocks noChangeAspect="1"/>
            </p:cNvPicPr>
            <p:nvPr/>
          </p:nvPicPr>
          <p:blipFill rotWithShape="1">
            <a:blip r:embed="rId6">
              <a:extLst>
                <a:ext uri="{28A0092B-C50C-407E-A947-70E740481C1C}">
                  <a14:useLocalDpi xmlns:a14="http://schemas.microsoft.com/office/drawing/2010/main" val="0"/>
                </a:ext>
              </a:extLst>
            </a:blip>
            <a:srcRect t="54044"/>
            <a:stretch/>
          </p:blipFill>
          <p:spPr>
            <a:xfrm>
              <a:off x="8955973" y="4976420"/>
              <a:ext cx="2841185" cy="517531"/>
            </a:xfrm>
            <a:prstGeom prst="rect">
              <a:avLst/>
            </a:prstGeom>
          </p:spPr>
        </p:pic>
      </p:grpSp>
      <p:grpSp>
        <p:nvGrpSpPr>
          <p:cNvPr id="26" name="Group 25">
            <a:extLst>
              <a:ext uri="{FF2B5EF4-FFF2-40B4-BE49-F238E27FC236}">
                <a16:creationId xmlns:a16="http://schemas.microsoft.com/office/drawing/2014/main" id="{E5C670BC-5B14-CA1A-C088-41160253C204}"/>
              </a:ext>
            </a:extLst>
          </p:cNvPr>
          <p:cNvGrpSpPr/>
          <p:nvPr/>
        </p:nvGrpSpPr>
        <p:grpSpPr>
          <a:xfrm>
            <a:off x="9217514" y="5637727"/>
            <a:ext cx="2777077" cy="962705"/>
            <a:chOff x="9414923" y="5733951"/>
            <a:chExt cx="2614076" cy="874174"/>
          </a:xfrm>
        </p:grpSpPr>
        <p:pic>
          <p:nvPicPr>
            <p:cNvPr id="22" name="Picture 21" descr="A close up of a music note&#10;&#10;Description automatically generated">
              <a:extLst>
                <a:ext uri="{FF2B5EF4-FFF2-40B4-BE49-F238E27FC236}">
                  <a16:creationId xmlns:a16="http://schemas.microsoft.com/office/drawing/2014/main" id="{79BA7C47-6530-B637-00B7-A008183F3E12}"/>
                </a:ext>
              </a:extLst>
            </p:cNvPr>
            <p:cNvPicPr>
              <a:picLocks noChangeAspect="1"/>
            </p:cNvPicPr>
            <p:nvPr/>
          </p:nvPicPr>
          <p:blipFill rotWithShape="1">
            <a:blip r:embed="rId7">
              <a:extLst>
                <a:ext uri="{28A0092B-C50C-407E-A947-70E740481C1C}">
                  <a14:useLocalDpi xmlns:a14="http://schemas.microsoft.com/office/drawing/2010/main" val="0"/>
                </a:ext>
              </a:extLst>
            </a:blip>
            <a:srcRect b="50611"/>
            <a:stretch/>
          </p:blipFill>
          <p:spPr>
            <a:xfrm>
              <a:off x="9414923" y="5733951"/>
              <a:ext cx="2541945" cy="537681"/>
            </a:xfrm>
            <a:prstGeom prst="rect">
              <a:avLst/>
            </a:prstGeom>
          </p:spPr>
        </p:pic>
        <p:pic>
          <p:nvPicPr>
            <p:cNvPr id="24" name="Picture 23" descr="A close up of a music note&#10;&#10;Description automatically generated">
              <a:extLst>
                <a:ext uri="{FF2B5EF4-FFF2-40B4-BE49-F238E27FC236}">
                  <a16:creationId xmlns:a16="http://schemas.microsoft.com/office/drawing/2014/main" id="{A9D25E6D-305C-F2C3-C4AA-8BD2ACE469D9}"/>
                </a:ext>
              </a:extLst>
            </p:cNvPr>
            <p:cNvPicPr>
              <a:picLocks noChangeAspect="1"/>
            </p:cNvPicPr>
            <p:nvPr/>
          </p:nvPicPr>
          <p:blipFill rotWithShape="1">
            <a:blip r:embed="rId7">
              <a:extLst>
                <a:ext uri="{28A0092B-C50C-407E-A947-70E740481C1C}">
                  <a14:useLocalDpi xmlns:a14="http://schemas.microsoft.com/office/drawing/2010/main" val="0"/>
                </a:ext>
              </a:extLst>
            </a:blip>
            <a:srcRect t="63533"/>
            <a:stretch/>
          </p:blipFill>
          <p:spPr>
            <a:xfrm>
              <a:off x="9487054" y="6211125"/>
              <a:ext cx="2541945" cy="397000"/>
            </a:xfrm>
            <a:prstGeom prst="rect">
              <a:avLst/>
            </a:prstGeom>
          </p:spPr>
        </p:pic>
      </p:grpSp>
    </p:spTree>
    <p:extLst>
      <p:ext uri="{BB962C8B-B14F-4D97-AF65-F5344CB8AC3E}">
        <p14:creationId xmlns:p14="http://schemas.microsoft.com/office/powerpoint/2010/main" val="2018495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p:txBody>
          <a:bodyPr/>
          <a:lstStyle/>
          <a:p>
            <a:r>
              <a:rPr lang="en-AU" dirty="0"/>
              <a:t>STOP AND THINK</a:t>
            </a:r>
          </a:p>
        </p:txBody>
      </p:sp>
      <p:sp>
        <p:nvSpPr>
          <p:cNvPr id="9" name="Content Placeholder 8">
            <a:extLst>
              <a:ext uri="{FF2B5EF4-FFF2-40B4-BE49-F238E27FC236}">
                <a16:creationId xmlns:a16="http://schemas.microsoft.com/office/drawing/2014/main" id="{18E70C7B-1133-44FC-ABAD-2C98643FAFAE}"/>
              </a:ext>
            </a:extLst>
          </p:cNvPr>
          <p:cNvSpPr>
            <a:spLocks noGrp="1"/>
          </p:cNvSpPr>
          <p:nvPr>
            <p:ph sz="half" idx="2"/>
          </p:nvPr>
        </p:nvSpPr>
        <p:spPr>
          <a:xfrm>
            <a:off x="838198" y="1562697"/>
            <a:ext cx="10816771" cy="3621285"/>
          </a:xfrm>
        </p:spPr>
        <p:txBody>
          <a:bodyPr>
            <a:normAutofit/>
          </a:bodyPr>
          <a:lstStyle/>
          <a:p>
            <a:pPr marL="514350" indent="-514350">
              <a:buFont typeface="+mj-lt"/>
              <a:buAutoNum type="arabicPeriod"/>
            </a:pPr>
            <a:r>
              <a:rPr lang="en-AU" dirty="0"/>
              <a:t>What is an interval?</a:t>
            </a:r>
          </a:p>
          <a:p>
            <a:pPr marL="514350" indent="-514350">
              <a:buFont typeface="+mj-lt"/>
              <a:buAutoNum type="arabicPeriod"/>
            </a:pPr>
            <a:r>
              <a:rPr lang="en-AU" dirty="0"/>
              <a:t>What is a harmonic interval?</a:t>
            </a:r>
          </a:p>
          <a:p>
            <a:pPr marL="514350" indent="-514350">
              <a:buFont typeface="+mj-lt"/>
              <a:buAutoNum type="arabicPeriod"/>
            </a:pPr>
            <a:r>
              <a:rPr lang="en-AU" dirty="0"/>
              <a:t>What is a melodic interval?</a:t>
            </a:r>
          </a:p>
          <a:p>
            <a:pPr marL="514350" indent="-514350">
              <a:buFont typeface="+mj-lt"/>
              <a:buAutoNum type="arabicPeriod"/>
            </a:pPr>
            <a:r>
              <a:rPr lang="en-AU" dirty="0"/>
              <a:t>What is unison?</a:t>
            </a:r>
          </a:p>
          <a:p>
            <a:pPr marL="514350" indent="-514350">
              <a:buFont typeface="+mj-lt"/>
              <a:buAutoNum type="arabicPeriod"/>
            </a:pPr>
            <a:r>
              <a:rPr lang="en-AU" dirty="0"/>
              <a:t>Explain the terms concordant and discordant</a:t>
            </a:r>
          </a:p>
          <a:p>
            <a:pPr marL="514350" indent="-514350">
              <a:buFont typeface="+mj-lt"/>
              <a:buAutoNum type="arabicPeriod"/>
            </a:pPr>
            <a:r>
              <a:rPr lang="en-AU" dirty="0"/>
              <a:t>What is a simple and compound interval?</a:t>
            </a:r>
          </a:p>
          <a:p>
            <a:pPr marL="514350" indent="-514350">
              <a:buFont typeface="+mj-lt"/>
              <a:buAutoNum type="arabicPeriod"/>
            </a:pPr>
            <a:endParaRPr lang="en-AU" dirty="0"/>
          </a:p>
        </p:txBody>
      </p:sp>
      <p:sp>
        <p:nvSpPr>
          <p:cNvPr id="7" name="Content Placeholder 8">
            <a:extLst>
              <a:ext uri="{FF2B5EF4-FFF2-40B4-BE49-F238E27FC236}">
                <a16:creationId xmlns:a16="http://schemas.microsoft.com/office/drawing/2014/main" id="{4254C7F9-E691-4D47-8695-BD62EF467723}"/>
              </a:ext>
            </a:extLst>
          </p:cNvPr>
          <p:cNvSpPr txBox="1">
            <a:spLocks/>
          </p:cNvSpPr>
          <p:nvPr/>
        </p:nvSpPr>
        <p:spPr>
          <a:xfrm rot="10800000">
            <a:off x="838199" y="5873681"/>
            <a:ext cx="10816771" cy="4826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i="1" dirty="0"/>
              <a:t>Answers: </a:t>
            </a:r>
            <a:r>
              <a:rPr lang="en-US" sz="1200" i="1" dirty="0"/>
              <a:t>1</a:t>
            </a:r>
            <a:r>
              <a:rPr lang="en-AU" sz="1200" i="1" dirty="0"/>
              <a:t>. </a:t>
            </a:r>
            <a:r>
              <a:rPr lang="en-AU" sz="1200" dirty="0"/>
              <a:t>the difference in pitches between two notes 2. two notes </a:t>
            </a:r>
            <a:r>
              <a:rPr lang="en-AU" sz="1200" dirty="0" err="1"/>
              <a:t>atleast</a:t>
            </a:r>
            <a:r>
              <a:rPr lang="en-AU" sz="1200" dirty="0"/>
              <a:t> an interval apart are played simultaneously 3. two notes </a:t>
            </a:r>
            <a:r>
              <a:rPr lang="en-AU" sz="1200" dirty="0" err="1"/>
              <a:t>atleast</a:t>
            </a:r>
            <a:r>
              <a:rPr lang="en-AU" sz="1200" dirty="0"/>
              <a:t> an interval apart are played in </a:t>
            </a:r>
            <a:r>
              <a:rPr lang="en-AU" sz="1200" dirty="0" err="1"/>
              <a:t>succsssion</a:t>
            </a:r>
            <a:r>
              <a:rPr lang="en-AU" sz="1200" dirty="0"/>
              <a:t> 4. two or more notes the same pitch or an octave apart 5. pleasant and unpleasant chords 6. simple is within an octave, compound is more than an octave</a:t>
            </a:r>
          </a:p>
        </p:txBody>
      </p:sp>
    </p:spTree>
    <p:extLst>
      <p:ext uri="{BB962C8B-B14F-4D97-AF65-F5344CB8AC3E}">
        <p14:creationId xmlns:p14="http://schemas.microsoft.com/office/powerpoint/2010/main" val="3853548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p:txBody>
          <a:bodyPr/>
          <a:lstStyle/>
          <a:p>
            <a:r>
              <a:rPr lang="en-AU" dirty="0"/>
              <a:t>Lesson 17 – Worksheet</a:t>
            </a:r>
          </a:p>
        </p:txBody>
      </p:sp>
      <p:sp>
        <p:nvSpPr>
          <p:cNvPr id="4" name="Content Placeholder 3">
            <a:extLst>
              <a:ext uri="{FF2B5EF4-FFF2-40B4-BE49-F238E27FC236}">
                <a16:creationId xmlns:a16="http://schemas.microsoft.com/office/drawing/2014/main" id="{C9DD7C51-B491-6FFB-1EE3-3A0F126F0264}"/>
              </a:ext>
            </a:extLst>
          </p:cNvPr>
          <p:cNvSpPr>
            <a:spLocks noGrp="1"/>
          </p:cNvSpPr>
          <p:nvPr>
            <p:ph idx="1"/>
          </p:nvPr>
        </p:nvSpPr>
        <p:spPr/>
        <p:txBody>
          <a:bodyPr/>
          <a:lstStyle/>
          <a:p>
            <a:r>
              <a:rPr lang="en-AU" dirty="0"/>
              <a:t>Transpose the following:</a:t>
            </a:r>
          </a:p>
        </p:txBody>
      </p:sp>
      <p:pic>
        <p:nvPicPr>
          <p:cNvPr id="8" name="Picture 7" descr="A sheet music with music notes&#10;&#10;Description automatically generated">
            <a:extLst>
              <a:ext uri="{FF2B5EF4-FFF2-40B4-BE49-F238E27FC236}">
                <a16:creationId xmlns:a16="http://schemas.microsoft.com/office/drawing/2014/main" id="{BCD218A2-96C1-9357-7A8E-A361AF5E01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8574" y="2537419"/>
            <a:ext cx="7865576" cy="3955456"/>
          </a:xfrm>
          <a:prstGeom prst="rect">
            <a:avLst/>
          </a:prstGeom>
        </p:spPr>
      </p:pic>
      <p:sp>
        <p:nvSpPr>
          <p:cNvPr id="9" name="Rectangle: Rounded Corners 8">
            <a:extLst>
              <a:ext uri="{FF2B5EF4-FFF2-40B4-BE49-F238E27FC236}">
                <a16:creationId xmlns:a16="http://schemas.microsoft.com/office/drawing/2014/main" id="{BF42502B-A91B-37B0-56A7-3E0F41AA4D3C}"/>
              </a:ext>
            </a:extLst>
          </p:cNvPr>
          <p:cNvSpPr/>
          <p:nvPr/>
        </p:nvSpPr>
        <p:spPr>
          <a:xfrm>
            <a:off x="7762875" y="466726"/>
            <a:ext cx="3840971" cy="16385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u="sng" dirty="0">
                <a:latin typeface="Calibri" panose="020F0502020204030204" pitchFamily="34" charset="0"/>
                <a:ea typeface="Calibri" panose="020F0502020204030204" pitchFamily="34" charset="0"/>
                <a:cs typeface="Times New Roman" panose="02020603050405020304" pitchFamily="18" charset="0"/>
              </a:rPr>
              <a:t>Steps:</a:t>
            </a:r>
          </a:p>
          <a:p>
            <a:pPr algn="ctr"/>
            <a:endParaRPr lang="en-AU" sz="1400" b="1" u="sng"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ctr">
              <a:buAutoNum type="arabicPeriod"/>
            </a:pPr>
            <a:r>
              <a:rPr lang="en-AU" sz="1400" dirty="0">
                <a:latin typeface="Calibri" panose="020F0502020204030204" pitchFamily="34" charset="0"/>
                <a:ea typeface="Calibri" panose="020F0502020204030204" pitchFamily="34" charset="0"/>
                <a:cs typeface="Times New Roman" panose="02020603050405020304" pitchFamily="18" charset="0"/>
              </a:rPr>
              <a:t>Move the notes the desired number of intervals – ignoring any accidentals</a:t>
            </a:r>
          </a:p>
          <a:p>
            <a:pPr marL="342900" indent="-342900" algn="ctr">
              <a:buAutoNum type="arabicPeriod"/>
            </a:pPr>
            <a:endParaRPr lang="en-AU"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ctr">
              <a:buAutoNum type="arabicPeriod"/>
            </a:pPr>
            <a:r>
              <a:rPr lang="en-AU" sz="1400" dirty="0">
                <a:effectLst/>
                <a:latin typeface="Calibri" panose="020F0502020204030204" pitchFamily="34" charset="0"/>
                <a:ea typeface="Calibri" panose="020F0502020204030204" pitchFamily="34" charset="0"/>
                <a:cs typeface="Times New Roman" panose="02020603050405020304" pitchFamily="18" charset="0"/>
              </a:rPr>
              <a:t>Reapply the accidentals</a:t>
            </a:r>
          </a:p>
        </p:txBody>
      </p:sp>
    </p:spTree>
    <p:extLst>
      <p:ext uri="{BB962C8B-B14F-4D97-AF65-F5344CB8AC3E}">
        <p14:creationId xmlns:p14="http://schemas.microsoft.com/office/powerpoint/2010/main" val="1065642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p:txBody>
          <a:bodyPr/>
          <a:lstStyle/>
          <a:p>
            <a:r>
              <a:rPr lang="en-AU" dirty="0"/>
              <a:t>Lesson 17 – Answers</a:t>
            </a:r>
          </a:p>
        </p:txBody>
      </p:sp>
      <p:pic>
        <p:nvPicPr>
          <p:cNvPr id="5" name="Picture 4">
            <a:extLst>
              <a:ext uri="{FF2B5EF4-FFF2-40B4-BE49-F238E27FC236}">
                <a16:creationId xmlns:a16="http://schemas.microsoft.com/office/drawing/2014/main" id="{55838089-ADA4-6856-B628-C4D23D06B9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412" y="1876362"/>
            <a:ext cx="11641175" cy="895475"/>
          </a:xfrm>
          <a:prstGeom prst="rect">
            <a:avLst/>
          </a:prstGeom>
        </p:spPr>
      </p:pic>
      <p:pic>
        <p:nvPicPr>
          <p:cNvPr id="7" name="Picture 6">
            <a:extLst>
              <a:ext uri="{FF2B5EF4-FFF2-40B4-BE49-F238E27FC236}">
                <a16:creationId xmlns:a16="http://schemas.microsoft.com/office/drawing/2014/main" id="{4B4844FD-8440-74D7-35DF-6F72CF6CDC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412" y="3458419"/>
            <a:ext cx="11669754" cy="724001"/>
          </a:xfrm>
          <a:prstGeom prst="rect">
            <a:avLst/>
          </a:prstGeom>
        </p:spPr>
      </p:pic>
      <p:pic>
        <p:nvPicPr>
          <p:cNvPr id="10" name="Picture 9">
            <a:extLst>
              <a:ext uri="{FF2B5EF4-FFF2-40B4-BE49-F238E27FC236}">
                <a16:creationId xmlns:a16="http://schemas.microsoft.com/office/drawing/2014/main" id="{148ABBFE-9D95-8969-A576-EC5F949630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412" y="4869002"/>
            <a:ext cx="11631648" cy="952633"/>
          </a:xfrm>
          <a:prstGeom prst="rect">
            <a:avLst/>
          </a:prstGeom>
        </p:spPr>
      </p:pic>
    </p:spTree>
    <p:extLst>
      <p:ext uri="{BB962C8B-B14F-4D97-AF65-F5344CB8AC3E}">
        <p14:creationId xmlns:p14="http://schemas.microsoft.com/office/powerpoint/2010/main" val="1783041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a:xfrm>
            <a:off x="838199" y="365125"/>
            <a:ext cx="10777833" cy="1325563"/>
          </a:xfrm>
        </p:spPr>
        <p:txBody>
          <a:bodyPr/>
          <a:lstStyle/>
          <a:p>
            <a:r>
              <a:rPr lang="en-AU" dirty="0"/>
              <a:t>Lesson 18 – Harmony</a:t>
            </a:r>
          </a:p>
        </p:txBody>
      </p:sp>
      <p:sp>
        <p:nvSpPr>
          <p:cNvPr id="7" name="Content Placeholder 2">
            <a:extLst>
              <a:ext uri="{FF2B5EF4-FFF2-40B4-BE49-F238E27FC236}">
                <a16:creationId xmlns:a16="http://schemas.microsoft.com/office/drawing/2014/main" id="{17647F2E-A96E-093A-9DB9-95F7F7F98770}"/>
              </a:ext>
            </a:extLst>
          </p:cNvPr>
          <p:cNvSpPr>
            <a:spLocks noGrp="1"/>
          </p:cNvSpPr>
          <p:nvPr>
            <p:ph idx="1"/>
          </p:nvPr>
        </p:nvSpPr>
        <p:spPr>
          <a:xfrm>
            <a:off x="838199" y="1825625"/>
            <a:ext cx="10857411" cy="4351338"/>
          </a:xfrm>
        </p:spPr>
        <p:txBody>
          <a:bodyPr>
            <a:normAutofit/>
          </a:bodyPr>
          <a:lstStyle/>
          <a:p>
            <a:r>
              <a:rPr lang="en-AU" b="1" dirty="0"/>
              <a:t>Harmony</a:t>
            </a:r>
            <a:r>
              <a:rPr lang="en-AU" dirty="0"/>
              <a:t> is the combination of two or more musical sounds of different pitch</a:t>
            </a:r>
          </a:p>
          <a:p>
            <a:r>
              <a:rPr lang="en-AU" dirty="0"/>
              <a:t>When two or more notes are sounded simultaneously they form a ‘chord’. The fundamental (bottom) note of that chord is called the ‘root’</a:t>
            </a:r>
          </a:p>
          <a:p>
            <a:r>
              <a:rPr lang="en-AU" dirty="0"/>
              <a:t>The most common form, called a </a:t>
            </a:r>
            <a:r>
              <a:rPr lang="en-AU" b="1" dirty="0"/>
              <a:t>triad</a:t>
            </a:r>
            <a:r>
              <a:rPr lang="en-AU" dirty="0"/>
              <a:t>, has three notes – a root, a third interval (3</a:t>
            </a:r>
            <a:r>
              <a:rPr lang="en-AU" baseline="30000" dirty="0"/>
              <a:t>rd</a:t>
            </a:r>
            <a:r>
              <a:rPr lang="en-AU" dirty="0"/>
              <a:t>) and a fifth interval (5</a:t>
            </a:r>
            <a:r>
              <a:rPr lang="en-AU" baseline="30000" dirty="0"/>
              <a:t>th</a:t>
            </a:r>
            <a:r>
              <a:rPr lang="en-AU" dirty="0"/>
              <a:t>)</a:t>
            </a:r>
          </a:p>
          <a:p>
            <a:r>
              <a:rPr lang="en-AU" dirty="0"/>
              <a:t>We can change the position of the notes of the chord by </a:t>
            </a:r>
            <a:r>
              <a:rPr lang="en-AU" b="1" dirty="0"/>
              <a:t>inversion</a:t>
            </a:r>
          </a:p>
          <a:p>
            <a:r>
              <a:rPr lang="en-AU" dirty="0"/>
              <a:t>Inversion can occur upward or downward by an octave</a:t>
            </a:r>
          </a:p>
        </p:txBody>
      </p:sp>
      <p:pic>
        <p:nvPicPr>
          <p:cNvPr id="4" name="Picture 3" descr="A close-up of a music note&#10;&#10;Description automatically generated">
            <a:extLst>
              <a:ext uri="{FF2B5EF4-FFF2-40B4-BE49-F238E27FC236}">
                <a16:creationId xmlns:a16="http://schemas.microsoft.com/office/drawing/2014/main" id="{368DD88C-D3F1-B654-DCEC-BCDF7C7F26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7150" y="228004"/>
            <a:ext cx="2897238" cy="1462684"/>
          </a:xfrm>
          <a:prstGeom prst="rect">
            <a:avLst/>
          </a:prstGeom>
        </p:spPr>
      </p:pic>
    </p:spTree>
    <p:extLst>
      <p:ext uri="{BB962C8B-B14F-4D97-AF65-F5344CB8AC3E}">
        <p14:creationId xmlns:p14="http://schemas.microsoft.com/office/powerpoint/2010/main" val="1196976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a:xfrm>
            <a:off x="838199" y="365125"/>
            <a:ext cx="10777833" cy="1325563"/>
          </a:xfrm>
        </p:spPr>
        <p:txBody>
          <a:bodyPr/>
          <a:lstStyle/>
          <a:p>
            <a:r>
              <a:rPr lang="en-AU" dirty="0"/>
              <a:t>Lesson 18 – Harmony</a:t>
            </a:r>
          </a:p>
        </p:txBody>
      </p:sp>
      <p:sp>
        <p:nvSpPr>
          <p:cNvPr id="7" name="Content Placeholder 2">
            <a:extLst>
              <a:ext uri="{FF2B5EF4-FFF2-40B4-BE49-F238E27FC236}">
                <a16:creationId xmlns:a16="http://schemas.microsoft.com/office/drawing/2014/main" id="{17647F2E-A96E-093A-9DB9-95F7F7F98770}"/>
              </a:ext>
            </a:extLst>
          </p:cNvPr>
          <p:cNvSpPr>
            <a:spLocks noGrp="1"/>
          </p:cNvSpPr>
          <p:nvPr>
            <p:ph idx="1"/>
          </p:nvPr>
        </p:nvSpPr>
        <p:spPr>
          <a:xfrm>
            <a:off x="838199" y="1825625"/>
            <a:ext cx="10857411" cy="4351338"/>
          </a:xfrm>
        </p:spPr>
        <p:txBody>
          <a:bodyPr>
            <a:normAutofit/>
          </a:bodyPr>
          <a:lstStyle/>
          <a:p>
            <a:r>
              <a:rPr lang="en-AU" dirty="0"/>
              <a:t>When the root of a triad is inverted (raised by an octave) this is its </a:t>
            </a:r>
            <a:r>
              <a:rPr lang="en-AU" b="1" dirty="0"/>
              <a:t>first inversion</a:t>
            </a:r>
          </a:p>
          <a:p>
            <a:r>
              <a:rPr lang="en-AU" dirty="0"/>
              <a:t>When the 3</a:t>
            </a:r>
            <a:r>
              <a:rPr lang="en-AU" baseline="30000" dirty="0"/>
              <a:t>rd</a:t>
            </a:r>
            <a:r>
              <a:rPr lang="en-AU" dirty="0"/>
              <a:t> of a trial is inverted this is its </a:t>
            </a:r>
            <a:r>
              <a:rPr lang="en-AU" b="1" dirty="0"/>
              <a:t>second inversion</a:t>
            </a:r>
          </a:p>
          <a:p>
            <a:pPr marL="0" indent="0">
              <a:buNone/>
            </a:pPr>
            <a:endParaRPr lang="en-AU" dirty="0"/>
          </a:p>
        </p:txBody>
      </p:sp>
      <p:pic>
        <p:nvPicPr>
          <p:cNvPr id="5" name="Picture 4" descr="A screenshot of a music tab&#10;&#10;Description automatically generated">
            <a:extLst>
              <a:ext uri="{FF2B5EF4-FFF2-40B4-BE49-F238E27FC236}">
                <a16:creationId xmlns:a16="http://schemas.microsoft.com/office/drawing/2014/main" id="{79C1E148-A69A-6957-D42C-FABE6D457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71" y="3519549"/>
            <a:ext cx="11538857" cy="3251365"/>
          </a:xfrm>
          <a:prstGeom prst="rect">
            <a:avLst/>
          </a:prstGeom>
        </p:spPr>
      </p:pic>
    </p:spTree>
    <p:extLst>
      <p:ext uri="{BB962C8B-B14F-4D97-AF65-F5344CB8AC3E}">
        <p14:creationId xmlns:p14="http://schemas.microsoft.com/office/powerpoint/2010/main" val="1183664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a:xfrm>
            <a:off x="838199" y="365125"/>
            <a:ext cx="10777833" cy="1325563"/>
          </a:xfrm>
        </p:spPr>
        <p:txBody>
          <a:bodyPr/>
          <a:lstStyle/>
          <a:p>
            <a:r>
              <a:rPr lang="en-AU" dirty="0"/>
              <a:t>Lesson 18 – Harmony</a:t>
            </a:r>
          </a:p>
        </p:txBody>
      </p:sp>
      <p:sp>
        <p:nvSpPr>
          <p:cNvPr id="7" name="Content Placeholder 2">
            <a:extLst>
              <a:ext uri="{FF2B5EF4-FFF2-40B4-BE49-F238E27FC236}">
                <a16:creationId xmlns:a16="http://schemas.microsoft.com/office/drawing/2014/main" id="{17647F2E-A96E-093A-9DB9-95F7F7F98770}"/>
              </a:ext>
            </a:extLst>
          </p:cNvPr>
          <p:cNvSpPr>
            <a:spLocks noGrp="1"/>
          </p:cNvSpPr>
          <p:nvPr>
            <p:ph idx="1"/>
          </p:nvPr>
        </p:nvSpPr>
        <p:spPr>
          <a:xfrm>
            <a:off x="838199" y="1825625"/>
            <a:ext cx="10857411" cy="4351338"/>
          </a:xfrm>
        </p:spPr>
        <p:txBody>
          <a:bodyPr>
            <a:normAutofit/>
          </a:bodyPr>
          <a:lstStyle/>
          <a:p>
            <a:r>
              <a:rPr lang="en-AU" dirty="0"/>
              <a:t>A two note chord with an sixth interval will be known as a </a:t>
            </a:r>
            <a:r>
              <a:rPr lang="en-AU" b="1" dirty="0"/>
              <a:t>sixth</a:t>
            </a:r>
          </a:p>
          <a:p>
            <a:r>
              <a:rPr lang="en-AU" dirty="0"/>
              <a:t>However when we invert the root of the chord there now only exists a third interval between the two notes, so we call it an </a:t>
            </a:r>
            <a:r>
              <a:rPr lang="en-AU" b="1" dirty="0"/>
              <a:t>inverted third</a:t>
            </a:r>
            <a:endParaRPr lang="en-AU" dirty="0"/>
          </a:p>
          <a:p>
            <a:r>
              <a:rPr lang="en-AU" dirty="0"/>
              <a:t>This can occur with any two note chords, and the original interval (6</a:t>
            </a:r>
            <a:r>
              <a:rPr lang="en-AU" baseline="30000" dirty="0"/>
              <a:t>th</a:t>
            </a:r>
            <a:r>
              <a:rPr lang="en-AU" dirty="0"/>
              <a:t>) and new interval (3</a:t>
            </a:r>
            <a:r>
              <a:rPr lang="en-AU" baseline="30000" dirty="0"/>
              <a:t>rd</a:t>
            </a:r>
            <a:r>
              <a:rPr lang="en-AU" dirty="0"/>
              <a:t>) will always add to 9</a:t>
            </a:r>
          </a:p>
          <a:p>
            <a:pPr marL="0" indent="0">
              <a:buNone/>
            </a:pPr>
            <a:endParaRPr lang="en-AU" dirty="0"/>
          </a:p>
        </p:txBody>
      </p:sp>
      <p:pic>
        <p:nvPicPr>
          <p:cNvPr id="4" name="Picture 3" descr="A close-up of a music note&#10;&#10;Description automatically generated">
            <a:extLst>
              <a:ext uri="{FF2B5EF4-FFF2-40B4-BE49-F238E27FC236}">
                <a16:creationId xmlns:a16="http://schemas.microsoft.com/office/drawing/2014/main" id="{1F7A2089-801E-7FAD-3103-88B9A076AF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481" y="4483207"/>
            <a:ext cx="11120846" cy="1693756"/>
          </a:xfrm>
          <a:prstGeom prst="rect">
            <a:avLst/>
          </a:prstGeom>
        </p:spPr>
      </p:pic>
    </p:spTree>
    <p:extLst>
      <p:ext uri="{BB962C8B-B14F-4D97-AF65-F5344CB8AC3E}">
        <p14:creationId xmlns:p14="http://schemas.microsoft.com/office/powerpoint/2010/main" val="4250495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FA23-3812-495B-AD54-012C516F3EBC}"/>
              </a:ext>
            </a:extLst>
          </p:cNvPr>
          <p:cNvSpPr>
            <a:spLocks noGrp="1"/>
          </p:cNvSpPr>
          <p:nvPr>
            <p:ph type="title"/>
          </p:nvPr>
        </p:nvSpPr>
        <p:spPr/>
        <p:txBody>
          <a:bodyPr/>
          <a:lstStyle/>
          <a:p>
            <a:r>
              <a:rPr lang="en-AU" dirty="0"/>
              <a:t>The mechanics of sound</a:t>
            </a:r>
          </a:p>
        </p:txBody>
      </p:sp>
      <p:sp>
        <p:nvSpPr>
          <p:cNvPr id="3" name="Content Placeholder 2">
            <a:extLst>
              <a:ext uri="{FF2B5EF4-FFF2-40B4-BE49-F238E27FC236}">
                <a16:creationId xmlns:a16="http://schemas.microsoft.com/office/drawing/2014/main" id="{6BD48284-1E9F-43B6-B23B-0298B318A546}"/>
              </a:ext>
            </a:extLst>
          </p:cNvPr>
          <p:cNvSpPr>
            <a:spLocks noGrp="1"/>
          </p:cNvSpPr>
          <p:nvPr>
            <p:ph idx="1"/>
          </p:nvPr>
        </p:nvSpPr>
        <p:spPr>
          <a:xfrm>
            <a:off x="838200" y="1690688"/>
            <a:ext cx="10515600" cy="4420430"/>
          </a:xfrm>
        </p:spPr>
        <p:txBody>
          <a:bodyPr>
            <a:normAutofit lnSpcReduction="10000"/>
          </a:bodyPr>
          <a:lstStyle/>
          <a:p>
            <a:pPr marL="0" indent="0">
              <a:buNone/>
            </a:pPr>
            <a:r>
              <a:rPr lang="en-AU" dirty="0"/>
              <a:t>There are four elements required to produce sound:</a:t>
            </a:r>
          </a:p>
          <a:p>
            <a:pPr marL="0" indent="0">
              <a:buNone/>
            </a:pPr>
            <a:endParaRPr lang="en-AU" dirty="0"/>
          </a:p>
          <a:p>
            <a:pPr marL="514350" indent="-514350">
              <a:buAutoNum type="arabicParenBoth"/>
            </a:pPr>
            <a:r>
              <a:rPr lang="en-AU" b="1" dirty="0"/>
              <a:t>Originator</a:t>
            </a:r>
            <a:r>
              <a:rPr lang="en-AU" dirty="0"/>
              <a:t>  -  Piper / Drummer</a:t>
            </a:r>
          </a:p>
          <a:p>
            <a:pPr marL="0" indent="0">
              <a:buNone/>
            </a:pPr>
            <a:r>
              <a:rPr lang="en-AU" b="1" dirty="0"/>
              <a:t>(2) Vibrating Body  </a:t>
            </a:r>
            <a:r>
              <a:rPr lang="en-AU" dirty="0"/>
              <a:t>-  Reeds / Drumskins</a:t>
            </a:r>
          </a:p>
          <a:p>
            <a:pPr marL="0" indent="0">
              <a:buNone/>
            </a:pPr>
            <a:r>
              <a:rPr lang="en-AU" b="1" dirty="0"/>
              <a:t>(3) Medium </a:t>
            </a:r>
            <a:r>
              <a:rPr lang="en-AU" dirty="0"/>
              <a:t> -  Air / Water</a:t>
            </a:r>
          </a:p>
          <a:p>
            <a:pPr marL="0" indent="0">
              <a:buNone/>
            </a:pPr>
            <a:r>
              <a:rPr lang="en-AU" b="1" dirty="0"/>
              <a:t>(4) Receptor</a:t>
            </a:r>
            <a:r>
              <a:rPr lang="en-AU" dirty="0"/>
              <a:t>  -  Ear</a:t>
            </a:r>
          </a:p>
          <a:p>
            <a:pPr marL="0" indent="0">
              <a:buNone/>
            </a:pPr>
            <a:endParaRPr lang="en-AU" dirty="0"/>
          </a:p>
          <a:p>
            <a:pPr marL="0" indent="0">
              <a:buNone/>
            </a:pPr>
            <a:r>
              <a:rPr lang="en-AU" dirty="0"/>
              <a:t>Should any one of these elements be missing, then sound cannot be produced.</a:t>
            </a:r>
          </a:p>
          <a:p>
            <a:pPr marL="0" indent="0">
              <a:buNone/>
            </a:pPr>
            <a:endParaRPr lang="en-AU" dirty="0"/>
          </a:p>
        </p:txBody>
      </p:sp>
    </p:spTree>
    <p:extLst>
      <p:ext uri="{BB962C8B-B14F-4D97-AF65-F5344CB8AC3E}">
        <p14:creationId xmlns:p14="http://schemas.microsoft.com/office/powerpoint/2010/main" val="908444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a:xfrm>
            <a:off x="838199" y="365125"/>
            <a:ext cx="10777833" cy="1325563"/>
          </a:xfrm>
        </p:spPr>
        <p:txBody>
          <a:bodyPr/>
          <a:lstStyle/>
          <a:p>
            <a:r>
              <a:rPr lang="en-AU" dirty="0"/>
              <a:t>Lesson 18 – Types of harmony</a:t>
            </a:r>
          </a:p>
        </p:txBody>
      </p:sp>
      <p:sp>
        <p:nvSpPr>
          <p:cNvPr id="7" name="Content Placeholder 2">
            <a:extLst>
              <a:ext uri="{FF2B5EF4-FFF2-40B4-BE49-F238E27FC236}">
                <a16:creationId xmlns:a16="http://schemas.microsoft.com/office/drawing/2014/main" id="{17647F2E-A96E-093A-9DB9-95F7F7F98770}"/>
              </a:ext>
            </a:extLst>
          </p:cNvPr>
          <p:cNvSpPr>
            <a:spLocks noGrp="1"/>
          </p:cNvSpPr>
          <p:nvPr>
            <p:ph idx="1"/>
          </p:nvPr>
        </p:nvSpPr>
        <p:spPr>
          <a:xfrm>
            <a:off x="838199" y="1825625"/>
            <a:ext cx="10857411" cy="4351338"/>
          </a:xfrm>
        </p:spPr>
        <p:txBody>
          <a:bodyPr>
            <a:normAutofit/>
          </a:bodyPr>
          <a:lstStyle/>
          <a:p>
            <a:r>
              <a:rPr lang="en-AU" dirty="0"/>
              <a:t>Sometimes to create a chord we will play each note in rapid succession (rather than at the same time). When the sounds are sustained (the pedal on a piano) the chord is called </a:t>
            </a:r>
            <a:r>
              <a:rPr lang="en-AU" b="1" dirty="0"/>
              <a:t>arpeggio</a:t>
            </a:r>
          </a:p>
          <a:p>
            <a:endParaRPr lang="en-AU" b="1" dirty="0"/>
          </a:p>
          <a:p>
            <a:endParaRPr lang="en-AU" b="1" dirty="0"/>
          </a:p>
          <a:p>
            <a:endParaRPr lang="en-AU" b="1" dirty="0"/>
          </a:p>
          <a:p>
            <a:r>
              <a:rPr lang="en-AU" dirty="0"/>
              <a:t>The harmony provided by the bagpipe drones is called </a:t>
            </a:r>
            <a:r>
              <a:rPr lang="en-AU" b="1" dirty="0"/>
              <a:t>pedal harmony</a:t>
            </a:r>
          </a:p>
          <a:p>
            <a:r>
              <a:rPr lang="en-AU" dirty="0"/>
              <a:t>Sometimes in bagpipe music we will refer to harmony as ‘seconds’ or ‘thirds’. This should not be confused with intervals</a:t>
            </a:r>
          </a:p>
          <a:p>
            <a:pPr marL="0" indent="0">
              <a:buNone/>
            </a:pPr>
            <a:endParaRPr lang="en-AU" dirty="0"/>
          </a:p>
        </p:txBody>
      </p:sp>
      <p:pic>
        <p:nvPicPr>
          <p:cNvPr id="5" name="Picture 4" descr="A black and white image of a musical note&#10;&#10;Description automatically generated">
            <a:extLst>
              <a:ext uri="{FF2B5EF4-FFF2-40B4-BE49-F238E27FC236}">
                <a16:creationId xmlns:a16="http://schemas.microsoft.com/office/drawing/2014/main" id="{3164E776-3BF8-0C43-2F46-941CE7C44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0507" y="3429000"/>
            <a:ext cx="5650985" cy="933059"/>
          </a:xfrm>
          <a:prstGeom prst="rect">
            <a:avLst/>
          </a:prstGeom>
        </p:spPr>
      </p:pic>
    </p:spTree>
    <p:extLst>
      <p:ext uri="{BB962C8B-B14F-4D97-AF65-F5344CB8AC3E}">
        <p14:creationId xmlns:p14="http://schemas.microsoft.com/office/powerpoint/2010/main" val="31857869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p:txBody>
          <a:bodyPr/>
          <a:lstStyle/>
          <a:p>
            <a:r>
              <a:rPr lang="en-AU" dirty="0"/>
              <a:t>STOP AND THINK</a:t>
            </a:r>
          </a:p>
        </p:txBody>
      </p:sp>
      <p:sp>
        <p:nvSpPr>
          <p:cNvPr id="9" name="Content Placeholder 8">
            <a:extLst>
              <a:ext uri="{FF2B5EF4-FFF2-40B4-BE49-F238E27FC236}">
                <a16:creationId xmlns:a16="http://schemas.microsoft.com/office/drawing/2014/main" id="{18E70C7B-1133-44FC-ABAD-2C98643FAFAE}"/>
              </a:ext>
            </a:extLst>
          </p:cNvPr>
          <p:cNvSpPr>
            <a:spLocks noGrp="1"/>
          </p:cNvSpPr>
          <p:nvPr>
            <p:ph sz="half" idx="2"/>
          </p:nvPr>
        </p:nvSpPr>
        <p:spPr>
          <a:xfrm>
            <a:off x="838198" y="1562697"/>
            <a:ext cx="10816771" cy="3621285"/>
          </a:xfrm>
        </p:spPr>
        <p:txBody>
          <a:bodyPr>
            <a:normAutofit/>
          </a:bodyPr>
          <a:lstStyle/>
          <a:p>
            <a:pPr marL="514350" indent="-514350">
              <a:buFont typeface="+mj-lt"/>
              <a:buAutoNum type="arabicPeriod"/>
            </a:pPr>
            <a:r>
              <a:rPr lang="en-AU" dirty="0"/>
              <a:t>What is harmony?</a:t>
            </a:r>
          </a:p>
          <a:p>
            <a:pPr marL="514350" indent="-514350">
              <a:buFont typeface="+mj-lt"/>
              <a:buAutoNum type="arabicPeriod"/>
            </a:pPr>
            <a:r>
              <a:rPr lang="en-AU" dirty="0"/>
              <a:t>What is a chord?</a:t>
            </a:r>
          </a:p>
          <a:p>
            <a:pPr marL="514350" indent="-514350">
              <a:buFont typeface="+mj-lt"/>
              <a:buAutoNum type="arabicPeriod"/>
            </a:pPr>
            <a:r>
              <a:rPr lang="en-AU" dirty="0"/>
              <a:t>What is a triad?</a:t>
            </a:r>
          </a:p>
          <a:p>
            <a:pPr marL="514350" indent="-514350">
              <a:buFont typeface="+mj-lt"/>
              <a:buAutoNum type="arabicPeriod"/>
            </a:pPr>
            <a:r>
              <a:rPr lang="en-AU" dirty="0"/>
              <a:t>What is the name given to the fundamental note of a chord?</a:t>
            </a:r>
          </a:p>
          <a:p>
            <a:pPr marL="514350" indent="-514350">
              <a:buFont typeface="+mj-lt"/>
              <a:buAutoNum type="arabicPeriod"/>
            </a:pPr>
            <a:r>
              <a:rPr lang="en-AU" dirty="0"/>
              <a:t>What is meant by inversion?</a:t>
            </a:r>
          </a:p>
          <a:p>
            <a:pPr marL="514350" indent="-514350">
              <a:buFont typeface="+mj-lt"/>
              <a:buAutoNum type="arabicPeriod"/>
            </a:pPr>
            <a:r>
              <a:rPr lang="en-AU" dirty="0"/>
              <a:t>Describe the term Arpeggio</a:t>
            </a:r>
          </a:p>
          <a:p>
            <a:pPr marL="514350" indent="-514350">
              <a:buFont typeface="+mj-lt"/>
              <a:buAutoNum type="arabicPeriod"/>
            </a:pPr>
            <a:endParaRPr lang="en-AU" dirty="0"/>
          </a:p>
        </p:txBody>
      </p:sp>
      <p:sp>
        <p:nvSpPr>
          <p:cNvPr id="7" name="Content Placeholder 8">
            <a:extLst>
              <a:ext uri="{FF2B5EF4-FFF2-40B4-BE49-F238E27FC236}">
                <a16:creationId xmlns:a16="http://schemas.microsoft.com/office/drawing/2014/main" id="{4254C7F9-E691-4D47-8695-BD62EF467723}"/>
              </a:ext>
            </a:extLst>
          </p:cNvPr>
          <p:cNvSpPr txBox="1">
            <a:spLocks/>
          </p:cNvSpPr>
          <p:nvPr/>
        </p:nvSpPr>
        <p:spPr>
          <a:xfrm rot="10800000">
            <a:off x="838199" y="5873681"/>
            <a:ext cx="10816771" cy="4826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i="1" dirty="0"/>
              <a:t>Answers: </a:t>
            </a:r>
            <a:r>
              <a:rPr lang="en-US" sz="1200" i="1" dirty="0"/>
              <a:t>1</a:t>
            </a:r>
            <a:r>
              <a:rPr lang="en-AU" sz="1200" i="1" dirty="0"/>
              <a:t>. </a:t>
            </a:r>
            <a:r>
              <a:rPr lang="en-AU" sz="1200" dirty="0"/>
              <a:t>the combination of two or more musical sounds of different pitch 2. two or more notes sounded simultaneously 3. A chord containing a root, 3</a:t>
            </a:r>
            <a:r>
              <a:rPr lang="en-AU" sz="1200" baseline="30000" dirty="0"/>
              <a:t>rd</a:t>
            </a:r>
            <a:r>
              <a:rPr lang="en-AU" sz="1200" dirty="0"/>
              <a:t> and 5</a:t>
            </a:r>
            <a:r>
              <a:rPr lang="en-AU" sz="1200" baseline="30000" dirty="0"/>
              <a:t>th</a:t>
            </a:r>
            <a:r>
              <a:rPr lang="en-AU" sz="1200" dirty="0"/>
              <a:t>  4. Root 5. changing the position of a note in a chord up or down an octave 6. sounding notes in rapid succession which when sustained form a chord. </a:t>
            </a:r>
          </a:p>
        </p:txBody>
      </p:sp>
    </p:spTree>
    <p:extLst>
      <p:ext uri="{BB962C8B-B14F-4D97-AF65-F5344CB8AC3E}">
        <p14:creationId xmlns:p14="http://schemas.microsoft.com/office/powerpoint/2010/main" val="24827766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p:txBody>
          <a:bodyPr/>
          <a:lstStyle/>
          <a:p>
            <a:r>
              <a:rPr lang="en-AU" dirty="0"/>
              <a:t>Lesson 18 – Worksheet</a:t>
            </a:r>
          </a:p>
        </p:txBody>
      </p:sp>
      <p:sp>
        <p:nvSpPr>
          <p:cNvPr id="4" name="Content Placeholder 3">
            <a:extLst>
              <a:ext uri="{FF2B5EF4-FFF2-40B4-BE49-F238E27FC236}">
                <a16:creationId xmlns:a16="http://schemas.microsoft.com/office/drawing/2014/main" id="{C9DD7C51-B491-6FFB-1EE3-3A0F126F0264}"/>
              </a:ext>
            </a:extLst>
          </p:cNvPr>
          <p:cNvSpPr>
            <a:spLocks noGrp="1"/>
          </p:cNvSpPr>
          <p:nvPr>
            <p:ph idx="1"/>
          </p:nvPr>
        </p:nvSpPr>
        <p:spPr/>
        <p:txBody>
          <a:bodyPr/>
          <a:lstStyle/>
          <a:p>
            <a:pPr marL="514350" indent="-514350">
              <a:buFont typeface="+mj-lt"/>
              <a:buAutoNum type="arabicPeriod"/>
            </a:pPr>
            <a:r>
              <a:rPr lang="en-AU" dirty="0"/>
              <a:t>Name the inversions of the following intervals:</a:t>
            </a:r>
          </a:p>
          <a:p>
            <a:pPr marL="514350" indent="-514350">
              <a:buAutoNum type="alphaLcParenBoth"/>
            </a:pPr>
            <a:r>
              <a:rPr lang="en-AU" dirty="0"/>
              <a:t>5</a:t>
            </a:r>
            <a:r>
              <a:rPr lang="en-AU" baseline="30000" dirty="0"/>
              <a:t>th</a:t>
            </a:r>
            <a:r>
              <a:rPr lang="en-AU" dirty="0"/>
              <a:t>    (b)  2</a:t>
            </a:r>
            <a:r>
              <a:rPr lang="en-AU" baseline="30000" dirty="0"/>
              <a:t>nd</a:t>
            </a:r>
            <a:r>
              <a:rPr lang="en-AU" dirty="0"/>
              <a:t>    (c)  1</a:t>
            </a:r>
            <a:r>
              <a:rPr lang="en-AU" baseline="30000" dirty="0"/>
              <a:t>st</a:t>
            </a:r>
            <a:r>
              <a:rPr lang="en-AU" dirty="0"/>
              <a:t>    (d)  7</a:t>
            </a:r>
            <a:r>
              <a:rPr lang="en-AU" baseline="30000" dirty="0"/>
              <a:t>th</a:t>
            </a:r>
            <a:r>
              <a:rPr lang="en-AU" dirty="0"/>
              <a:t>    (e)  4</a:t>
            </a:r>
            <a:r>
              <a:rPr lang="en-AU" baseline="30000" dirty="0"/>
              <a:t>th</a:t>
            </a:r>
            <a:r>
              <a:rPr lang="en-AU" dirty="0"/>
              <a:t>    (f)  6</a:t>
            </a:r>
            <a:r>
              <a:rPr lang="en-AU" baseline="30000" dirty="0"/>
              <a:t>th</a:t>
            </a:r>
            <a:r>
              <a:rPr lang="en-AU" dirty="0"/>
              <a:t> </a:t>
            </a:r>
          </a:p>
          <a:p>
            <a:pPr marL="514350" indent="-514350">
              <a:buAutoNum type="alphaLcParenBoth"/>
            </a:pPr>
            <a:endParaRPr lang="en-AU" dirty="0"/>
          </a:p>
          <a:p>
            <a:pPr marL="514350" indent="-514350">
              <a:buFont typeface="+mj-lt"/>
              <a:buAutoNum type="arabicPeriod" startAt="2"/>
            </a:pPr>
            <a:r>
              <a:rPr lang="en-AU" dirty="0"/>
              <a:t>State whether the following intervals are simple or compound, and give their numerical value</a:t>
            </a:r>
          </a:p>
        </p:txBody>
      </p:sp>
      <p:sp>
        <p:nvSpPr>
          <p:cNvPr id="3" name="Content Placeholder 8">
            <a:extLst>
              <a:ext uri="{FF2B5EF4-FFF2-40B4-BE49-F238E27FC236}">
                <a16:creationId xmlns:a16="http://schemas.microsoft.com/office/drawing/2014/main" id="{EEF1AF8A-A738-930A-C430-286EE79B1ECF}"/>
              </a:ext>
            </a:extLst>
          </p:cNvPr>
          <p:cNvSpPr txBox="1">
            <a:spLocks/>
          </p:cNvSpPr>
          <p:nvPr/>
        </p:nvSpPr>
        <p:spPr>
          <a:xfrm rot="10800000">
            <a:off x="838199" y="5873681"/>
            <a:ext cx="10816771" cy="4826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i="1" dirty="0"/>
              <a:t>Answers: </a:t>
            </a:r>
            <a:r>
              <a:rPr lang="en-US" sz="1200" i="1" dirty="0"/>
              <a:t>1</a:t>
            </a:r>
            <a:r>
              <a:rPr lang="en-AU" sz="1200" i="1" dirty="0"/>
              <a:t>. 4</a:t>
            </a:r>
            <a:r>
              <a:rPr lang="en-AU" sz="1200" i="1" baseline="30000" dirty="0"/>
              <a:t>th</a:t>
            </a:r>
            <a:r>
              <a:rPr lang="en-AU" sz="1200" i="1" dirty="0"/>
              <a:t>, 7</a:t>
            </a:r>
            <a:r>
              <a:rPr lang="en-AU" sz="1200" i="1" baseline="30000" dirty="0"/>
              <a:t>th</a:t>
            </a:r>
            <a:r>
              <a:rPr lang="en-AU" sz="1200" i="1" dirty="0"/>
              <a:t>, 8</a:t>
            </a:r>
            <a:r>
              <a:rPr lang="en-AU" sz="1200" i="1" baseline="30000" dirty="0"/>
              <a:t>th</a:t>
            </a:r>
            <a:r>
              <a:rPr lang="en-AU" sz="1200" i="1" dirty="0"/>
              <a:t>, 2</a:t>
            </a:r>
            <a:r>
              <a:rPr lang="en-AU" sz="1200" i="1" baseline="30000" dirty="0"/>
              <a:t>nd</a:t>
            </a:r>
            <a:r>
              <a:rPr lang="en-AU" sz="1200" i="1" dirty="0"/>
              <a:t>, 5</a:t>
            </a:r>
            <a:r>
              <a:rPr lang="en-AU" sz="1200" i="1" baseline="30000" dirty="0"/>
              <a:t>th</a:t>
            </a:r>
            <a:r>
              <a:rPr lang="en-AU" sz="1200" i="1" dirty="0"/>
              <a:t>, 3</a:t>
            </a:r>
            <a:r>
              <a:rPr lang="en-AU" sz="1200" i="1" baseline="30000" dirty="0"/>
              <a:t>rd</a:t>
            </a:r>
            <a:r>
              <a:rPr lang="en-AU" sz="1200" i="1" dirty="0"/>
              <a:t> (they add up to 9 remember!) 2. (a) simple 8</a:t>
            </a:r>
            <a:r>
              <a:rPr lang="en-AU" sz="1200" i="1" baseline="30000" dirty="0"/>
              <a:t>th</a:t>
            </a:r>
            <a:r>
              <a:rPr lang="en-AU" sz="1200" i="1" dirty="0"/>
              <a:t>/octave (b) simple 6</a:t>
            </a:r>
            <a:r>
              <a:rPr lang="en-AU" sz="1200" i="1" baseline="30000" dirty="0"/>
              <a:t>th</a:t>
            </a:r>
            <a:r>
              <a:rPr lang="en-AU" sz="1200" i="1" dirty="0"/>
              <a:t> (c) simple 3</a:t>
            </a:r>
            <a:r>
              <a:rPr lang="en-AU" sz="1200" i="1" baseline="30000" dirty="0"/>
              <a:t>rd</a:t>
            </a:r>
            <a:r>
              <a:rPr lang="en-AU" sz="1200" i="1" dirty="0"/>
              <a:t> (d) compound 2</a:t>
            </a:r>
            <a:r>
              <a:rPr lang="en-AU" sz="1200" i="1" baseline="30000" dirty="0"/>
              <a:t>nd</a:t>
            </a:r>
            <a:r>
              <a:rPr lang="en-AU" sz="1200" i="1" dirty="0"/>
              <a:t> (or 9</a:t>
            </a:r>
            <a:r>
              <a:rPr lang="en-AU" sz="1200" i="1" baseline="30000" dirty="0"/>
              <a:t>th</a:t>
            </a:r>
            <a:r>
              <a:rPr lang="en-AU" sz="1200" i="1" dirty="0"/>
              <a:t>) (e) simple 7</a:t>
            </a:r>
            <a:r>
              <a:rPr lang="en-AU" sz="1200" i="1" baseline="30000" dirty="0"/>
              <a:t>th</a:t>
            </a:r>
            <a:r>
              <a:rPr lang="en-AU" sz="1200" i="1" dirty="0"/>
              <a:t> (f) compound 2</a:t>
            </a:r>
            <a:r>
              <a:rPr lang="en-AU" sz="1200" i="1" baseline="30000" dirty="0"/>
              <a:t>nd</a:t>
            </a:r>
            <a:r>
              <a:rPr lang="en-AU" sz="1200" i="1" dirty="0"/>
              <a:t> (g) simple 5</a:t>
            </a:r>
            <a:r>
              <a:rPr lang="en-AU" sz="1200" i="1" baseline="30000" dirty="0"/>
              <a:t>th</a:t>
            </a:r>
            <a:r>
              <a:rPr lang="en-AU" sz="1200" i="1" dirty="0"/>
              <a:t> (h) simple 5</a:t>
            </a:r>
            <a:r>
              <a:rPr lang="en-AU" sz="1200" i="1" baseline="30000" dirty="0"/>
              <a:t>th</a:t>
            </a:r>
            <a:r>
              <a:rPr lang="en-AU" sz="1200" i="1" dirty="0"/>
              <a:t>   </a:t>
            </a:r>
            <a:endParaRPr lang="en-AU" sz="1200" dirty="0"/>
          </a:p>
        </p:txBody>
      </p:sp>
      <p:pic>
        <p:nvPicPr>
          <p:cNvPr id="6" name="Picture 5" descr="A black and white image of a music note&#10;&#10;Description automatically generated">
            <a:extLst>
              <a:ext uri="{FF2B5EF4-FFF2-40B4-BE49-F238E27FC236}">
                <a16:creationId xmlns:a16="http://schemas.microsoft.com/office/drawing/2014/main" id="{EE3BFED5-62CA-C848-7AD1-DBC8484134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6093" y="4447064"/>
            <a:ext cx="7199813" cy="1010980"/>
          </a:xfrm>
          <a:prstGeom prst="rect">
            <a:avLst/>
          </a:prstGeom>
        </p:spPr>
      </p:pic>
    </p:spTree>
    <p:extLst>
      <p:ext uri="{BB962C8B-B14F-4D97-AF65-F5344CB8AC3E}">
        <p14:creationId xmlns:p14="http://schemas.microsoft.com/office/powerpoint/2010/main" val="17762236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p:txBody>
          <a:bodyPr/>
          <a:lstStyle/>
          <a:p>
            <a:r>
              <a:rPr lang="en-AU" dirty="0"/>
              <a:t>Lesson 18 – Worksheet</a:t>
            </a:r>
          </a:p>
        </p:txBody>
      </p:sp>
      <p:sp>
        <p:nvSpPr>
          <p:cNvPr id="4" name="Content Placeholder 3">
            <a:extLst>
              <a:ext uri="{FF2B5EF4-FFF2-40B4-BE49-F238E27FC236}">
                <a16:creationId xmlns:a16="http://schemas.microsoft.com/office/drawing/2014/main" id="{C9DD7C51-B491-6FFB-1EE3-3A0F126F0264}"/>
              </a:ext>
            </a:extLst>
          </p:cNvPr>
          <p:cNvSpPr>
            <a:spLocks noGrp="1"/>
          </p:cNvSpPr>
          <p:nvPr>
            <p:ph idx="1"/>
          </p:nvPr>
        </p:nvSpPr>
        <p:spPr/>
        <p:txBody>
          <a:bodyPr/>
          <a:lstStyle/>
          <a:p>
            <a:pPr marL="514350" indent="-514350">
              <a:buFont typeface="+mj-lt"/>
              <a:buAutoNum type="arabicPeriod" startAt="3"/>
            </a:pPr>
            <a:r>
              <a:rPr lang="en-AU" dirty="0"/>
              <a:t>Show the triad in its three positions and name them</a:t>
            </a:r>
          </a:p>
          <a:p>
            <a:pPr marL="0" indent="0">
              <a:buNone/>
            </a:pPr>
            <a:endParaRPr lang="en-AU" dirty="0"/>
          </a:p>
          <a:p>
            <a:pPr marL="514350" indent="-514350">
              <a:buFont typeface="+mj-lt"/>
              <a:buAutoNum type="arabicPeriod" startAt="4"/>
            </a:pPr>
            <a:r>
              <a:rPr lang="en-AU" dirty="0"/>
              <a:t>Invert the following Intervals and name them:</a:t>
            </a:r>
          </a:p>
          <a:p>
            <a:pPr marL="0" indent="0">
              <a:buNone/>
            </a:pPr>
            <a:endParaRPr lang="en-AU" dirty="0"/>
          </a:p>
        </p:txBody>
      </p:sp>
      <p:pic>
        <p:nvPicPr>
          <p:cNvPr id="7" name="Picture 6">
            <a:extLst>
              <a:ext uri="{FF2B5EF4-FFF2-40B4-BE49-F238E27FC236}">
                <a16:creationId xmlns:a16="http://schemas.microsoft.com/office/drawing/2014/main" id="{232BEB87-CC03-2E41-EBC3-AB7BBB29F3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165" y="3527573"/>
            <a:ext cx="10737669" cy="947442"/>
          </a:xfrm>
          <a:prstGeom prst="rect">
            <a:avLst/>
          </a:prstGeom>
        </p:spPr>
      </p:pic>
    </p:spTree>
    <p:extLst>
      <p:ext uri="{BB962C8B-B14F-4D97-AF65-F5344CB8AC3E}">
        <p14:creationId xmlns:p14="http://schemas.microsoft.com/office/powerpoint/2010/main" val="41216167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2BEB87-CC03-2E41-EBC3-AB7BBB29F3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165" y="5229521"/>
            <a:ext cx="10737669" cy="947442"/>
          </a:xfrm>
          <a:prstGeom prst="rect">
            <a:avLst/>
          </a:prstGeom>
        </p:spPr>
      </p:pic>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p:txBody>
          <a:bodyPr/>
          <a:lstStyle/>
          <a:p>
            <a:r>
              <a:rPr lang="en-AU" dirty="0"/>
              <a:t>Lesson 18 – Answers</a:t>
            </a:r>
          </a:p>
        </p:txBody>
      </p:sp>
      <p:sp>
        <p:nvSpPr>
          <p:cNvPr id="4" name="Content Placeholder 3">
            <a:extLst>
              <a:ext uri="{FF2B5EF4-FFF2-40B4-BE49-F238E27FC236}">
                <a16:creationId xmlns:a16="http://schemas.microsoft.com/office/drawing/2014/main" id="{C9DD7C51-B491-6FFB-1EE3-3A0F126F0264}"/>
              </a:ext>
            </a:extLst>
          </p:cNvPr>
          <p:cNvSpPr>
            <a:spLocks noGrp="1"/>
          </p:cNvSpPr>
          <p:nvPr>
            <p:ph idx="1"/>
          </p:nvPr>
        </p:nvSpPr>
        <p:spPr/>
        <p:txBody>
          <a:bodyPr/>
          <a:lstStyle/>
          <a:p>
            <a:pPr marL="514350" indent="-514350">
              <a:buFont typeface="+mj-lt"/>
              <a:buAutoNum type="arabicPeriod" startAt="3"/>
            </a:pPr>
            <a:r>
              <a:rPr lang="en-AU" dirty="0"/>
              <a:t>Show the triad in its three positions and name them</a:t>
            </a:r>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514350" indent="-514350">
              <a:buFont typeface="+mj-lt"/>
              <a:buAutoNum type="arabicPeriod" startAt="4"/>
            </a:pPr>
            <a:r>
              <a:rPr lang="en-AU" dirty="0"/>
              <a:t>Invert the following Intervals and name them:</a:t>
            </a:r>
          </a:p>
          <a:p>
            <a:pPr marL="0" indent="0">
              <a:buNone/>
            </a:pPr>
            <a:r>
              <a:rPr lang="en-AU" dirty="0"/>
              <a:t>       5</a:t>
            </a:r>
            <a:r>
              <a:rPr lang="en-AU" baseline="30000" dirty="0"/>
              <a:t>th</a:t>
            </a:r>
            <a:r>
              <a:rPr lang="en-AU" dirty="0"/>
              <a:t>                          3</a:t>
            </a:r>
            <a:r>
              <a:rPr lang="en-AU" baseline="30000" dirty="0"/>
              <a:t>rd</a:t>
            </a:r>
            <a:r>
              <a:rPr lang="en-AU" dirty="0"/>
              <a:t>                         6</a:t>
            </a:r>
            <a:r>
              <a:rPr lang="en-AU" baseline="30000" dirty="0"/>
              <a:t>th</a:t>
            </a:r>
            <a:r>
              <a:rPr lang="en-AU" dirty="0"/>
              <a:t>                          3</a:t>
            </a:r>
            <a:r>
              <a:rPr lang="en-AU" baseline="30000" dirty="0"/>
              <a:t>rd</a:t>
            </a:r>
            <a:r>
              <a:rPr lang="en-AU" dirty="0"/>
              <a:t> </a:t>
            </a:r>
          </a:p>
        </p:txBody>
      </p:sp>
      <p:pic>
        <p:nvPicPr>
          <p:cNvPr id="3" name="Picture 2" descr="A screenshot of a music tab&#10;&#10;Description automatically generated">
            <a:extLst>
              <a:ext uri="{FF2B5EF4-FFF2-40B4-BE49-F238E27FC236}">
                <a16:creationId xmlns:a16="http://schemas.microsoft.com/office/drawing/2014/main" id="{77ABAF63-B1F2-BAA9-6765-8E7E1FA26B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6594" y="2300350"/>
            <a:ext cx="5438503" cy="1532436"/>
          </a:xfrm>
          <a:prstGeom prst="rect">
            <a:avLst/>
          </a:prstGeom>
        </p:spPr>
      </p:pic>
      <p:grpSp>
        <p:nvGrpSpPr>
          <p:cNvPr id="26" name="Group 25">
            <a:extLst>
              <a:ext uri="{FF2B5EF4-FFF2-40B4-BE49-F238E27FC236}">
                <a16:creationId xmlns:a16="http://schemas.microsoft.com/office/drawing/2014/main" id="{F9F4F3B9-181E-9495-A49C-592F9BB09E9D}"/>
              </a:ext>
            </a:extLst>
          </p:cNvPr>
          <p:cNvGrpSpPr/>
          <p:nvPr/>
        </p:nvGrpSpPr>
        <p:grpSpPr>
          <a:xfrm>
            <a:off x="1511503" y="5383846"/>
            <a:ext cx="250622" cy="302579"/>
            <a:chOff x="1511503" y="5383846"/>
            <a:chExt cx="250622" cy="302579"/>
          </a:xfrm>
        </p:grpSpPr>
        <p:grpSp>
          <p:nvGrpSpPr>
            <p:cNvPr id="14" name="Group 13">
              <a:extLst>
                <a:ext uri="{FF2B5EF4-FFF2-40B4-BE49-F238E27FC236}">
                  <a16:creationId xmlns:a16="http://schemas.microsoft.com/office/drawing/2014/main" id="{F4FD7050-A58F-412E-F85C-7F646E122BD3}"/>
                </a:ext>
              </a:extLst>
            </p:cNvPr>
            <p:cNvGrpSpPr/>
            <p:nvPr/>
          </p:nvGrpSpPr>
          <p:grpSpPr>
            <a:xfrm>
              <a:off x="1559174" y="5383846"/>
              <a:ext cx="144780" cy="302579"/>
              <a:chOff x="1559174" y="5383846"/>
              <a:chExt cx="144780" cy="302579"/>
            </a:xfrm>
          </p:grpSpPr>
          <p:sp>
            <p:nvSpPr>
              <p:cNvPr id="5" name="Oval 4">
                <a:extLst>
                  <a:ext uri="{FF2B5EF4-FFF2-40B4-BE49-F238E27FC236}">
                    <a16:creationId xmlns:a16="http://schemas.microsoft.com/office/drawing/2014/main" id="{10D3DE40-EF73-B709-D255-383D0BBB5DBE}"/>
                  </a:ext>
                </a:extLst>
              </p:cNvPr>
              <p:cNvSpPr/>
              <p:nvPr/>
            </p:nvSpPr>
            <p:spPr>
              <a:xfrm rot="20058197">
                <a:off x="1559174" y="5383846"/>
                <a:ext cx="144780" cy="96693"/>
              </a:xfrm>
              <a:prstGeom prst="ellipse">
                <a:avLst/>
              </a:prstGeom>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46B315E6-10F2-2646-3A07-17472095B596}"/>
                  </a:ext>
                </a:extLst>
              </p:cNvPr>
              <p:cNvCxnSpPr>
                <a:cxnSpLocks/>
              </p:cNvCxnSpPr>
              <p:nvPr/>
            </p:nvCxnSpPr>
            <p:spPr>
              <a:xfrm>
                <a:off x="1559190" y="5446570"/>
                <a:ext cx="0" cy="239855"/>
              </a:xfrm>
              <a:prstGeom prst="line">
                <a:avLst/>
              </a:prstGeom>
            </p:spPr>
            <p:style>
              <a:lnRef idx="1">
                <a:schemeClr val="accent2"/>
              </a:lnRef>
              <a:fillRef idx="0">
                <a:schemeClr val="accent2"/>
              </a:fillRef>
              <a:effectRef idx="0">
                <a:schemeClr val="accent2"/>
              </a:effectRef>
              <a:fontRef idx="minor">
                <a:schemeClr val="tx1"/>
              </a:fontRef>
            </p:style>
          </p:cxnSp>
        </p:grpSp>
        <p:cxnSp>
          <p:nvCxnSpPr>
            <p:cNvPr id="10" name="Straight Connector 9">
              <a:extLst>
                <a:ext uri="{FF2B5EF4-FFF2-40B4-BE49-F238E27FC236}">
                  <a16:creationId xmlns:a16="http://schemas.microsoft.com/office/drawing/2014/main" id="{64698A6D-69B5-27C9-9634-C7E3DDFB9920}"/>
                </a:ext>
              </a:extLst>
            </p:cNvPr>
            <p:cNvCxnSpPr>
              <a:cxnSpLocks/>
            </p:cNvCxnSpPr>
            <p:nvPr/>
          </p:nvCxnSpPr>
          <p:spPr>
            <a:xfrm>
              <a:off x="1511503" y="5432192"/>
              <a:ext cx="250622" cy="0"/>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15" name="Group 14">
            <a:extLst>
              <a:ext uri="{FF2B5EF4-FFF2-40B4-BE49-F238E27FC236}">
                <a16:creationId xmlns:a16="http://schemas.microsoft.com/office/drawing/2014/main" id="{253E3E7B-6051-D9A7-D3C0-634EE41322E9}"/>
              </a:ext>
            </a:extLst>
          </p:cNvPr>
          <p:cNvGrpSpPr/>
          <p:nvPr/>
        </p:nvGrpSpPr>
        <p:grpSpPr>
          <a:xfrm>
            <a:off x="4003924" y="5410418"/>
            <a:ext cx="144780" cy="302579"/>
            <a:chOff x="1559174" y="5383846"/>
            <a:chExt cx="144780" cy="302579"/>
          </a:xfrm>
        </p:grpSpPr>
        <p:sp>
          <p:nvSpPr>
            <p:cNvPr id="16" name="Oval 15">
              <a:extLst>
                <a:ext uri="{FF2B5EF4-FFF2-40B4-BE49-F238E27FC236}">
                  <a16:creationId xmlns:a16="http://schemas.microsoft.com/office/drawing/2014/main" id="{19ED724E-FD81-86B6-C097-F64FE81FB4CF}"/>
                </a:ext>
              </a:extLst>
            </p:cNvPr>
            <p:cNvSpPr/>
            <p:nvPr/>
          </p:nvSpPr>
          <p:spPr>
            <a:xfrm rot="20058197">
              <a:off x="1559174" y="5383846"/>
              <a:ext cx="144780" cy="96693"/>
            </a:xfrm>
            <a:prstGeom prst="ellipse">
              <a:avLst/>
            </a:prstGeom>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a:p>
          </p:txBody>
        </p:sp>
        <p:cxnSp>
          <p:nvCxnSpPr>
            <p:cNvPr id="17" name="Straight Connector 16">
              <a:extLst>
                <a:ext uri="{FF2B5EF4-FFF2-40B4-BE49-F238E27FC236}">
                  <a16:creationId xmlns:a16="http://schemas.microsoft.com/office/drawing/2014/main" id="{041061DB-56E1-1B37-501D-64B50AEFC31D}"/>
                </a:ext>
              </a:extLst>
            </p:cNvPr>
            <p:cNvCxnSpPr>
              <a:cxnSpLocks/>
            </p:cNvCxnSpPr>
            <p:nvPr/>
          </p:nvCxnSpPr>
          <p:spPr>
            <a:xfrm>
              <a:off x="1559190" y="5446570"/>
              <a:ext cx="0" cy="239855"/>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18" name="Group 17">
            <a:extLst>
              <a:ext uri="{FF2B5EF4-FFF2-40B4-BE49-F238E27FC236}">
                <a16:creationId xmlns:a16="http://schemas.microsoft.com/office/drawing/2014/main" id="{6BD067CC-F566-A316-BA8E-C9C869737A36}"/>
              </a:ext>
            </a:extLst>
          </p:cNvPr>
          <p:cNvGrpSpPr/>
          <p:nvPr/>
        </p:nvGrpSpPr>
        <p:grpSpPr>
          <a:xfrm>
            <a:off x="6448690" y="5473142"/>
            <a:ext cx="144780" cy="429977"/>
            <a:chOff x="1559174" y="5383846"/>
            <a:chExt cx="144780" cy="429977"/>
          </a:xfrm>
        </p:grpSpPr>
        <p:sp>
          <p:nvSpPr>
            <p:cNvPr id="19" name="Oval 18">
              <a:extLst>
                <a:ext uri="{FF2B5EF4-FFF2-40B4-BE49-F238E27FC236}">
                  <a16:creationId xmlns:a16="http://schemas.microsoft.com/office/drawing/2014/main" id="{4D1BDD42-2D0B-B60E-AF40-4F31259C9ABE}"/>
                </a:ext>
              </a:extLst>
            </p:cNvPr>
            <p:cNvSpPr/>
            <p:nvPr/>
          </p:nvSpPr>
          <p:spPr>
            <a:xfrm rot="20058197">
              <a:off x="1559174" y="5383846"/>
              <a:ext cx="144780" cy="96693"/>
            </a:xfrm>
            <a:prstGeom prst="ellipse">
              <a:avLst/>
            </a:prstGeom>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a:p>
          </p:txBody>
        </p:sp>
        <p:cxnSp>
          <p:nvCxnSpPr>
            <p:cNvPr id="20" name="Straight Connector 19">
              <a:extLst>
                <a:ext uri="{FF2B5EF4-FFF2-40B4-BE49-F238E27FC236}">
                  <a16:creationId xmlns:a16="http://schemas.microsoft.com/office/drawing/2014/main" id="{AAFA3637-DC7F-4CEB-153D-38FDBDD12E72}"/>
                </a:ext>
              </a:extLst>
            </p:cNvPr>
            <p:cNvCxnSpPr>
              <a:cxnSpLocks/>
            </p:cNvCxnSpPr>
            <p:nvPr/>
          </p:nvCxnSpPr>
          <p:spPr>
            <a:xfrm>
              <a:off x="1559190" y="5446570"/>
              <a:ext cx="0" cy="367253"/>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27" name="Group 26">
            <a:extLst>
              <a:ext uri="{FF2B5EF4-FFF2-40B4-BE49-F238E27FC236}">
                <a16:creationId xmlns:a16="http://schemas.microsoft.com/office/drawing/2014/main" id="{56EA6D29-A923-F341-E258-573CB4862B5E}"/>
              </a:ext>
            </a:extLst>
          </p:cNvPr>
          <p:cNvGrpSpPr/>
          <p:nvPr/>
        </p:nvGrpSpPr>
        <p:grpSpPr>
          <a:xfrm>
            <a:off x="8848083" y="5355857"/>
            <a:ext cx="250622" cy="302579"/>
            <a:chOff x="1511503" y="5383846"/>
            <a:chExt cx="250622" cy="302579"/>
          </a:xfrm>
        </p:grpSpPr>
        <p:grpSp>
          <p:nvGrpSpPr>
            <p:cNvPr id="28" name="Group 27">
              <a:extLst>
                <a:ext uri="{FF2B5EF4-FFF2-40B4-BE49-F238E27FC236}">
                  <a16:creationId xmlns:a16="http://schemas.microsoft.com/office/drawing/2014/main" id="{8EFDDF6F-F4D5-10E3-FD7B-3F9F84207549}"/>
                </a:ext>
              </a:extLst>
            </p:cNvPr>
            <p:cNvGrpSpPr/>
            <p:nvPr/>
          </p:nvGrpSpPr>
          <p:grpSpPr>
            <a:xfrm>
              <a:off x="1559174" y="5383846"/>
              <a:ext cx="144780" cy="302579"/>
              <a:chOff x="1559174" y="5383846"/>
              <a:chExt cx="144780" cy="302579"/>
            </a:xfrm>
          </p:grpSpPr>
          <p:sp>
            <p:nvSpPr>
              <p:cNvPr id="30" name="Oval 29">
                <a:extLst>
                  <a:ext uri="{FF2B5EF4-FFF2-40B4-BE49-F238E27FC236}">
                    <a16:creationId xmlns:a16="http://schemas.microsoft.com/office/drawing/2014/main" id="{6147D2CC-77C3-574F-712A-C0D5A5298FAB}"/>
                  </a:ext>
                </a:extLst>
              </p:cNvPr>
              <p:cNvSpPr/>
              <p:nvPr/>
            </p:nvSpPr>
            <p:spPr>
              <a:xfrm rot="20058197">
                <a:off x="1559174" y="5383846"/>
                <a:ext cx="144780" cy="96693"/>
              </a:xfrm>
              <a:prstGeom prst="ellipse">
                <a:avLst/>
              </a:prstGeom>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a:p>
            </p:txBody>
          </p:sp>
          <p:cxnSp>
            <p:nvCxnSpPr>
              <p:cNvPr id="31" name="Straight Connector 30">
                <a:extLst>
                  <a:ext uri="{FF2B5EF4-FFF2-40B4-BE49-F238E27FC236}">
                    <a16:creationId xmlns:a16="http://schemas.microsoft.com/office/drawing/2014/main" id="{741A7FD5-8F1A-CE6C-03DA-2087DABE1E95}"/>
                  </a:ext>
                </a:extLst>
              </p:cNvPr>
              <p:cNvCxnSpPr>
                <a:cxnSpLocks/>
              </p:cNvCxnSpPr>
              <p:nvPr/>
            </p:nvCxnSpPr>
            <p:spPr>
              <a:xfrm>
                <a:off x="1559190" y="5446570"/>
                <a:ext cx="0" cy="239855"/>
              </a:xfrm>
              <a:prstGeom prst="line">
                <a:avLst/>
              </a:prstGeom>
            </p:spPr>
            <p:style>
              <a:lnRef idx="1">
                <a:schemeClr val="accent2"/>
              </a:lnRef>
              <a:fillRef idx="0">
                <a:schemeClr val="accent2"/>
              </a:fillRef>
              <a:effectRef idx="0">
                <a:schemeClr val="accent2"/>
              </a:effectRef>
              <a:fontRef idx="minor">
                <a:schemeClr val="tx1"/>
              </a:fontRef>
            </p:style>
          </p:cxnSp>
        </p:grpSp>
        <p:cxnSp>
          <p:nvCxnSpPr>
            <p:cNvPr id="29" name="Straight Connector 28">
              <a:extLst>
                <a:ext uri="{FF2B5EF4-FFF2-40B4-BE49-F238E27FC236}">
                  <a16:creationId xmlns:a16="http://schemas.microsoft.com/office/drawing/2014/main" id="{45F2FEEB-592D-5EA4-7D93-C6BAE0D6A767}"/>
                </a:ext>
              </a:extLst>
            </p:cNvPr>
            <p:cNvCxnSpPr>
              <a:cxnSpLocks/>
            </p:cNvCxnSpPr>
            <p:nvPr/>
          </p:nvCxnSpPr>
          <p:spPr>
            <a:xfrm>
              <a:off x="1511503" y="5432192"/>
              <a:ext cx="250622" cy="0"/>
            </a:xfrm>
            <a:prstGeom prst="line">
              <a:avLst/>
            </a:prstGeom>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5933692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FA23-3812-495B-AD54-012C516F3EBC}"/>
              </a:ext>
            </a:extLst>
          </p:cNvPr>
          <p:cNvSpPr>
            <a:spLocks noGrp="1"/>
          </p:cNvSpPr>
          <p:nvPr>
            <p:ph type="title"/>
          </p:nvPr>
        </p:nvSpPr>
        <p:spPr/>
        <p:txBody>
          <a:bodyPr/>
          <a:lstStyle/>
          <a:p>
            <a:r>
              <a:rPr lang="en-AU" dirty="0"/>
              <a:t>What else do I need to study?</a:t>
            </a:r>
          </a:p>
        </p:txBody>
      </p:sp>
      <p:sp>
        <p:nvSpPr>
          <p:cNvPr id="3" name="Content Placeholder 2">
            <a:extLst>
              <a:ext uri="{FF2B5EF4-FFF2-40B4-BE49-F238E27FC236}">
                <a16:creationId xmlns:a16="http://schemas.microsoft.com/office/drawing/2014/main" id="{6BD48284-1E9F-43B6-B23B-0298B318A546}"/>
              </a:ext>
            </a:extLst>
          </p:cNvPr>
          <p:cNvSpPr>
            <a:spLocks noGrp="1"/>
          </p:cNvSpPr>
          <p:nvPr>
            <p:ph idx="1"/>
          </p:nvPr>
        </p:nvSpPr>
        <p:spPr/>
        <p:txBody>
          <a:bodyPr>
            <a:normAutofit fontScale="92500"/>
          </a:bodyPr>
          <a:lstStyle/>
          <a:p>
            <a:pPr marL="457200" indent="-457200">
              <a:buFont typeface="+mj-lt"/>
              <a:buAutoNum type="arabicPeriod"/>
            </a:pPr>
            <a:r>
              <a:rPr lang="en-AU" sz="2400" dirty="0"/>
              <a:t>Get familiar with the </a:t>
            </a:r>
            <a:r>
              <a:rPr lang="en-AU" sz="2400" dirty="0">
                <a:hlinkClick r:id="rId2"/>
              </a:rPr>
              <a:t>RSPBA Structured Learning – Book 2</a:t>
            </a:r>
            <a:endParaRPr lang="en-AU" sz="2400" dirty="0"/>
          </a:p>
          <a:p>
            <a:pPr marL="457200" indent="-457200">
              <a:buFont typeface="+mj-lt"/>
              <a:buAutoNum type="arabicPeriod"/>
            </a:pPr>
            <a:r>
              <a:rPr lang="en-AU" sz="2400" dirty="0"/>
              <a:t>Practice the technique exercises in Book 2 (P65 – 97 depending on instrument)</a:t>
            </a:r>
          </a:p>
          <a:p>
            <a:pPr marL="457200" indent="-457200">
              <a:buFont typeface="+mj-lt"/>
              <a:buAutoNum type="arabicPeriod"/>
            </a:pPr>
            <a:r>
              <a:rPr lang="en-AU" sz="2400"/>
              <a:t>Read P104 onwards on </a:t>
            </a:r>
            <a:r>
              <a:rPr lang="en-AU" sz="2400" dirty="0"/>
              <a:t>instrument tuning and understand how to tune your bagpipes/drum including how to troubleshoot issues and adjust reeds</a:t>
            </a:r>
          </a:p>
          <a:p>
            <a:pPr marL="457200" indent="-457200">
              <a:buFont typeface="+mj-lt"/>
              <a:buAutoNum type="arabicPeriod"/>
            </a:pPr>
            <a:r>
              <a:rPr lang="en-AU" sz="2400" dirty="0"/>
              <a:t>Practice your music writing – a 4 parted MSR is required</a:t>
            </a:r>
          </a:p>
          <a:p>
            <a:pPr marL="457200" indent="-457200">
              <a:buFont typeface="+mj-lt"/>
              <a:buAutoNum type="arabicPeriod"/>
            </a:pPr>
            <a:r>
              <a:rPr lang="en-AU" sz="2400" dirty="0"/>
              <a:t>Be confident at sight reading an MSR (try working through the Scots Guards books and sight read some tunes)</a:t>
            </a:r>
          </a:p>
          <a:p>
            <a:pPr marL="457200" indent="-457200">
              <a:buFont typeface="+mj-lt"/>
              <a:buAutoNum type="arabicPeriod"/>
            </a:pPr>
            <a:r>
              <a:rPr lang="en-AU" sz="2400" dirty="0"/>
              <a:t>Playing requirements – 4 parted MSR + Ground and 1</a:t>
            </a:r>
            <a:r>
              <a:rPr lang="en-AU" sz="2400" baseline="30000" dirty="0"/>
              <a:t>st</a:t>
            </a:r>
            <a:r>
              <a:rPr lang="en-AU" sz="2400" dirty="0"/>
              <a:t> variation of a piobaireachd</a:t>
            </a:r>
          </a:p>
          <a:p>
            <a:pPr marL="457200" indent="-457200">
              <a:buFont typeface="+mj-lt"/>
              <a:buAutoNum type="arabicPeriod"/>
            </a:pPr>
            <a:r>
              <a:rPr lang="en-AU" sz="2400" dirty="0"/>
              <a:t>Find practice exam papers (level 6-8) at the </a:t>
            </a:r>
            <a:r>
              <a:rPr lang="en-AU" sz="2400" dirty="0">
                <a:hlinkClick r:id="rId3"/>
              </a:rPr>
              <a:t>Piping and Drumming Qualification Board </a:t>
            </a:r>
            <a:r>
              <a:rPr lang="en-AU" sz="2400" dirty="0"/>
              <a:t>(PDQB)</a:t>
            </a:r>
          </a:p>
          <a:p>
            <a:pPr marL="457200" indent="-457200">
              <a:buFont typeface="+mj-lt"/>
              <a:buAutoNum type="arabicPeriod"/>
            </a:pPr>
            <a:r>
              <a:rPr lang="en-AU" sz="2400" dirty="0"/>
              <a:t>Exam enrolment form - </a:t>
            </a:r>
            <a:r>
              <a:rPr lang="en-AU" sz="2400" dirty="0">
                <a:hlinkClick r:id="rId4"/>
              </a:rPr>
              <a:t>https://www.pipebandsaustralia.com.au/college</a:t>
            </a:r>
            <a:endParaRPr lang="en-AU" sz="2400" dirty="0"/>
          </a:p>
          <a:p>
            <a:pPr marL="457200" indent="-457200">
              <a:buFont typeface="+mj-lt"/>
              <a:buAutoNum type="arabicPeriod"/>
            </a:pPr>
            <a:endParaRPr lang="en-AU" sz="2400" dirty="0"/>
          </a:p>
        </p:txBody>
      </p:sp>
    </p:spTree>
    <p:extLst>
      <p:ext uri="{BB962C8B-B14F-4D97-AF65-F5344CB8AC3E}">
        <p14:creationId xmlns:p14="http://schemas.microsoft.com/office/powerpoint/2010/main" val="2387205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p:txBody>
          <a:bodyPr/>
          <a:lstStyle/>
          <a:p>
            <a:r>
              <a:rPr lang="en-AU" dirty="0"/>
              <a:t>STOP AND THINK</a:t>
            </a:r>
          </a:p>
        </p:txBody>
      </p:sp>
      <p:sp>
        <p:nvSpPr>
          <p:cNvPr id="9" name="Content Placeholder 8">
            <a:extLst>
              <a:ext uri="{FF2B5EF4-FFF2-40B4-BE49-F238E27FC236}">
                <a16:creationId xmlns:a16="http://schemas.microsoft.com/office/drawing/2014/main" id="{18E70C7B-1133-44FC-ABAD-2C98643FAFAE}"/>
              </a:ext>
            </a:extLst>
          </p:cNvPr>
          <p:cNvSpPr>
            <a:spLocks noGrp="1"/>
          </p:cNvSpPr>
          <p:nvPr>
            <p:ph sz="half" idx="2"/>
          </p:nvPr>
        </p:nvSpPr>
        <p:spPr>
          <a:xfrm>
            <a:off x="838200" y="2143789"/>
            <a:ext cx="10816771" cy="2802679"/>
          </a:xfrm>
        </p:spPr>
        <p:txBody>
          <a:bodyPr>
            <a:normAutofit/>
          </a:bodyPr>
          <a:lstStyle/>
          <a:p>
            <a:pPr marL="514350" indent="-514350">
              <a:buFont typeface="+mj-lt"/>
              <a:buAutoNum type="arabicPeriod"/>
            </a:pPr>
            <a:r>
              <a:rPr lang="en-US" dirty="0"/>
              <a:t>What is </a:t>
            </a:r>
            <a:r>
              <a:rPr lang="en-AU" dirty="0"/>
              <a:t>a musical instrument?</a:t>
            </a:r>
          </a:p>
          <a:p>
            <a:pPr marL="514350" indent="-514350">
              <a:buFont typeface="+mj-lt"/>
              <a:buAutoNum type="arabicPeriod"/>
            </a:pPr>
            <a:r>
              <a:rPr lang="en-AU" dirty="0"/>
              <a:t>List the 4 main classifications into which musical instruments are grouped and describe how they create sound.</a:t>
            </a:r>
          </a:p>
          <a:p>
            <a:pPr marL="514350" indent="-514350">
              <a:buFont typeface="+mj-lt"/>
              <a:buAutoNum type="arabicPeriod"/>
            </a:pPr>
            <a:r>
              <a:rPr lang="en-AU" dirty="0"/>
              <a:t>With each of the above, how would you change the pitch?</a:t>
            </a:r>
          </a:p>
          <a:p>
            <a:pPr marL="514350" indent="-514350">
              <a:buFont typeface="+mj-lt"/>
              <a:buAutoNum type="arabicPeriod"/>
            </a:pPr>
            <a:endParaRPr lang="en-AU" dirty="0"/>
          </a:p>
          <a:p>
            <a:pPr marL="514350" indent="-514350">
              <a:buFont typeface="+mj-lt"/>
              <a:buAutoNum type="arabicPeriod"/>
            </a:pPr>
            <a:endParaRPr lang="en-AU" dirty="0"/>
          </a:p>
        </p:txBody>
      </p:sp>
      <p:sp>
        <p:nvSpPr>
          <p:cNvPr id="7" name="Content Placeholder 8">
            <a:extLst>
              <a:ext uri="{FF2B5EF4-FFF2-40B4-BE49-F238E27FC236}">
                <a16:creationId xmlns:a16="http://schemas.microsoft.com/office/drawing/2014/main" id="{4254C7F9-E691-4D47-8695-BD62EF467723}"/>
              </a:ext>
            </a:extLst>
          </p:cNvPr>
          <p:cNvSpPr txBox="1">
            <a:spLocks/>
          </p:cNvSpPr>
          <p:nvPr/>
        </p:nvSpPr>
        <p:spPr>
          <a:xfrm rot="10800000">
            <a:off x="838199" y="5873681"/>
            <a:ext cx="10816771" cy="48266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i="1" dirty="0"/>
              <a:t>Answers: </a:t>
            </a:r>
            <a:r>
              <a:rPr lang="en-US" sz="1200" i="1" dirty="0"/>
              <a:t>1. </a:t>
            </a:r>
            <a:r>
              <a:rPr lang="en-AU" sz="1200" i="1" dirty="0"/>
              <a:t>a device which can produce vibrations in the air. These vibrations are converted by the human brain into musical sound. 2. Stringed (scaping, bowing, plucking or hammering the strings), wind (air blown across a tube or reed), percussion (beaten, shaken, scraped or struck), electric (electricity). 3. shorten/lengthen strings, shorten/lengthen column of air or faster/slower air, hit harder, increase electricity frequency.</a:t>
            </a:r>
            <a:endParaRPr lang="en-AU" sz="1200" dirty="0"/>
          </a:p>
        </p:txBody>
      </p:sp>
    </p:spTree>
    <p:extLst>
      <p:ext uri="{BB962C8B-B14F-4D97-AF65-F5344CB8AC3E}">
        <p14:creationId xmlns:p14="http://schemas.microsoft.com/office/powerpoint/2010/main" val="3263275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p:txBody>
          <a:bodyPr/>
          <a:lstStyle/>
          <a:p>
            <a:r>
              <a:rPr lang="en-AU" dirty="0"/>
              <a:t>Lesson 2-5 – How do instruments work</a:t>
            </a:r>
          </a:p>
        </p:txBody>
      </p:sp>
      <p:sp>
        <p:nvSpPr>
          <p:cNvPr id="3" name="Content Placeholder 2">
            <a:extLst>
              <a:ext uri="{FF2B5EF4-FFF2-40B4-BE49-F238E27FC236}">
                <a16:creationId xmlns:a16="http://schemas.microsoft.com/office/drawing/2014/main" id="{AF41D5BB-7150-441B-9B33-83B4AC437FB0}"/>
              </a:ext>
            </a:extLst>
          </p:cNvPr>
          <p:cNvSpPr>
            <a:spLocks noGrp="1"/>
          </p:cNvSpPr>
          <p:nvPr>
            <p:ph idx="1"/>
          </p:nvPr>
        </p:nvSpPr>
        <p:spPr/>
        <p:txBody>
          <a:bodyPr>
            <a:normAutofit/>
          </a:bodyPr>
          <a:lstStyle/>
          <a:p>
            <a:r>
              <a:rPr lang="en-AU" dirty="0"/>
              <a:t>For this section have a read and get a general understanding of how each instrument works</a:t>
            </a:r>
          </a:p>
          <a:p>
            <a:r>
              <a:rPr lang="en-AU" dirty="0"/>
              <a:t>This section should form a lesser focus compared to other sections</a:t>
            </a:r>
          </a:p>
        </p:txBody>
      </p:sp>
    </p:spTree>
    <p:extLst>
      <p:ext uri="{BB962C8B-B14F-4D97-AF65-F5344CB8AC3E}">
        <p14:creationId xmlns:p14="http://schemas.microsoft.com/office/powerpoint/2010/main" val="4000504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p:txBody>
          <a:bodyPr/>
          <a:lstStyle/>
          <a:p>
            <a:r>
              <a:rPr lang="en-AU" dirty="0"/>
              <a:t>Lesson 6+7 – Time Signatures</a:t>
            </a:r>
          </a:p>
        </p:txBody>
      </p:sp>
      <p:sp>
        <p:nvSpPr>
          <p:cNvPr id="3" name="Content Placeholder 2">
            <a:extLst>
              <a:ext uri="{FF2B5EF4-FFF2-40B4-BE49-F238E27FC236}">
                <a16:creationId xmlns:a16="http://schemas.microsoft.com/office/drawing/2014/main" id="{AF41D5BB-7150-441B-9B33-83B4AC437FB0}"/>
              </a:ext>
            </a:extLst>
          </p:cNvPr>
          <p:cNvSpPr>
            <a:spLocks noGrp="1"/>
          </p:cNvSpPr>
          <p:nvPr>
            <p:ph idx="1"/>
          </p:nvPr>
        </p:nvSpPr>
        <p:spPr/>
        <p:txBody>
          <a:bodyPr>
            <a:normAutofit lnSpcReduction="10000"/>
          </a:bodyPr>
          <a:lstStyle/>
          <a:p>
            <a:r>
              <a:rPr lang="en-AU" i="1" dirty="0"/>
              <a:t>Revise time signature info from Book 1</a:t>
            </a:r>
          </a:p>
          <a:p>
            <a:r>
              <a:rPr lang="en-AU" dirty="0"/>
              <a:t>Time is the means by which music is measured into units called beats (or pulses) which are grouped into bars</a:t>
            </a:r>
          </a:p>
          <a:p>
            <a:r>
              <a:rPr lang="en-AU" dirty="0"/>
              <a:t>Time must not be confused with tempo</a:t>
            </a:r>
          </a:p>
          <a:p>
            <a:r>
              <a:rPr lang="en-AU" dirty="0"/>
              <a:t>Simple Quadruple Time (4/4) is often known as Common Time and represented by a       in place of the time signature </a:t>
            </a:r>
          </a:p>
          <a:p>
            <a:r>
              <a:rPr lang="en-AU" dirty="0"/>
              <a:t>Simple Duple Time (2/2) is called ‘Cut Common’ or ‘</a:t>
            </a:r>
            <a:r>
              <a:rPr lang="en-AU" dirty="0" err="1"/>
              <a:t>Alla</a:t>
            </a:r>
            <a:r>
              <a:rPr lang="en-AU" dirty="0"/>
              <a:t> Breve’ time, and shown as </a:t>
            </a:r>
          </a:p>
          <a:p>
            <a:r>
              <a:rPr lang="en-AU" dirty="0"/>
              <a:t>Remember, to convert from simple to compound time we multiply the upper number by 3</a:t>
            </a:r>
          </a:p>
          <a:p>
            <a:endParaRPr lang="en-AU" dirty="0"/>
          </a:p>
          <a:p>
            <a:pPr lvl="1"/>
            <a:endParaRPr lang="en-AU" dirty="0"/>
          </a:p>
        </p:txBody>
      </p:sp>
      <p:pic>
        <p:nvPicPr>
          <p:cNvPr id="5" name="Picture 4">
            <a:extLst>
              <a:ext uri="{FF2B5EF4-FFF2-40B4-BE49-F238E27FC236}">
                <a16:creationId xmlns:a16="http://schemas.microsoft.com/office/drawing/2014/main" id="{ABC9B27C-4A63-40FE-7FFF-81522D5D1B82}"/>
              </a:ext>
            </a:extLst>
          </p:cNvPr>
          <p:cNvPicPr>
            <a:picLocks noChangeAspect="1"/>
          </p:cNvPicPr>
          <p:nvPr/>
        </p:nvPicPr>
        <p:blipFill>
          <a:blip r:embed="rId2"/>
          <a:stretch>
            <a:fillRect/>
          </a:stretch>
        </p:blipFill>
        <p:spPr>
          <a:xfrm>
            <a:off x="3630514" y="3873605"/>
            <a:ext cx="390538" cy="477324"/>
          </a:xfrm>
          <a:prstGeom prst="rect">
            <a:avLst/>
          </a:prstGeom>
        </p:spPr>
      </p:pic>
      <p:pic>
        <p:nvPicPr>
          <p:cNvPr id="7" name="Picture 6">
            <a:extLst>
              <a:ext uri="{FF2B5EF4-FFF2-40B4-BE49-F238E27FC236}">
                <a16:creationId xmlns:a16="http://schemas.microsoft.com/office/drawing/2014/main" id="{F3C4ED1D-5C69-3725-F3F2-CAF08F5C7295}"/>
              </a:ext>
            </a:extLst>
          </p:cNvPr>
          <p:cNvPicPr>
            <a:picLocks noChangeAspect="1"/>
          </p:cNvPicPr>
          <p:nvPr/>
        </p:nvPicPr>
        <p:blipFill>
          <a:blip r:embed="rId3"/>
          <a:stretch>
            <a:fillRect/>
          </a:stretch>
        </p:blipFill>
        <p:spPr>
          <a:xfrm>
            <a:off x="3239976" y="4697034"/>
            <a:ext cx="390538" cy="566911"/>
          </a:xfrm>
          <a:prstGeom prst="rect">
            <a:avLst/>
          </a:prstGeom>
        </p:spPr>
      </p:pic>
    </p:spTree>
    <p:extLst>
      <p:ext uri="{BB962C8B-B14F-4D97-AF65-F5344CB8AC3E}">
        <p14:creationId xmlns:p14="http://schemas.microsoft.com/office/powerpoint/2010/main" val="794400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p:txBody>
          <a:bodyPr/>
          <a:lstStyle/>
          <a:p>
            <a:r>
              <a:rPr lang="en-AU" dirty="0"/>
              <a:t>STOP AND THINK</a:t>
            </a:r>
          </a:p>
        </p:txBody>
      </p:sp>
      <p:sp>
        <p:nvSpPr>
          <p:cNvPr id="9" name="Content Placeholder 8">
            <a:extLst>
              <a:ext uri="{FF2B5EF4-FFF2-40B4-BE49-F238E27FC236}">
                <a16:creationId xmlns:a16="http://schemas.microsoft.com/office/drawing/2014/main" id="{18E70C7B-1133-44FC-ABAD-2C98643FAFAE}"/>
              </a:ext>
            </a:extLst>
          </p:cNvPr>
          <p:cNvSpPr>
            <a:spLocks noGrp="1"/>
          </p:cNvSpPr>
          <p:nvPr>
            <p:ph sz="half" idx="2"/>
          </p:nvPr>
        </p:nvSpPr>
        <p:spPr>
          <a:xfrm>
            <a:off x="838200" y="2143789"/>
            <a:ext cx="10816771" cy="2802679"/>
          </a:xfrm>
        </p:spPr>
        <p:txBody>
          <a:bodyPr>
            <a:normAutofit/>
          </a:bodyPr>
          <a:lstStyle/>
          <a:p>
            <a:pPr marL="514350" indent="-514350">
              <a:buFont typeface="+mj-lt"/>
              <a:buAutoNum type="arabicPeriod"/>
            </a:pPr>
            <a:r>
              <a:rPr lang="en-US" dirty="0"/>
              <a:t>What </a:t>
            </a:r>
            <a:r>
              <a:rPr lang="en-AU" dirty="0"/>
              <a:t>information is given in a time signature?</a:t>
            </a:r>
          </a:p>
          <a:p>
            <a:pPr marL="514350" indent="-514350">
              <a:buFont typeface="+mj-lt"/>
              <a:buAutoNum type="arabicPeriod"/>
            </a:pPr>
            <a:r>
              <a:rPr lang="en-AU" dirty="0"/>
              <a:t>Give the time signature for </a:t>
            </a:r>
            <a:r>
              <a:rPr lang="en-AU" dirty="0" err="1"/>
              <a:t>alla</a:t>
            </a:r>
            <a:r>
              <a:rPr lang="en-AU" dirty="0"/>
              <a:t> breve time</a:t>
            </a:r>
          </a:p>
          <a:p>
            <a:pPr marL="514350" indent="-514350">
              <a:buFont typeface="+mj-lt"/>
              <a:buAutoNum type="arabicPeriod"/>
            </a:pPr>
            <a:r>
              <a:rPr lang="en-AU" dirty="0"/>
              <a:t>When ‘C’ is given as a time signature, what is understood?</a:t>
            </a:r>
          </a:p>
          <a:p>
            <a:pPr marL="514350" indent="-514350">
              <a:buFont typeface="+mj-lt"/>
              <a:buAutoNum type="arabicPeriod"/>
            </a:pPr>
            <a:r>
              <a:rPr lang="en-AU" dirty="0"/>
              <a:t>What is a simple beatnote and compound beatnote?</a:t>
            </a:r>
          </a:p>
          <a:p>
            <a:pPr marL="514350" indent="-514350">
              <a:buFont typeface="+mj-lt"/>
              <a:buAutoNum type="arabicPeriod"/>
            </a:pPr>
            <a:r>
              <a:rPr lang="en-AU" dirty="0"/>
              <a:t>What are the three kinds of time?</a:t>
            </a:r>
          </a:p>
          <a:p>
            <a:pPr marL="514350" indent="-514350">
              <a:buFont typeface="+mj-lt"/>
              <a:buAutoNum type="arabicPeriod"/>
            </a:pPr>
            <a:endParaRPr lang="en-AU" dirty="0"/>
          </a:p>
          <a:p>
            <a:pPr marL="514350" indent="-514350">
              <a:buFont typeface="+mj-lt"/>
              <a:buAutoNum type="arabicPeriod"/>
            </a:pPr>
            <a:endParaRPr lang="en-AU" dirty="0"/>
          </a:p>
        </p:txBody>
      </p:sp>
      <p:sp>
        <p:nvSpPr>
          <p:cNvPr id="7" name="Content Placeholder 8">
            <a:extLst>
              <a:ext uri="{FF2B5EF4-FFF2-40B4-BE49-F238E27FC236}">
                <a16:creationId xmlns:a16="http://schemas.microsoft.com/office/drawing/2014/main" id="{4254C7F9-E691-4D47-8695-BD62EF467723}"/>
              </a:ext>
            </a:extLst>
          </p:cNvPr>
          <p:cNvSpPr txBox="1">
            <a:spLocks/>
          </p:cNvSpPr>
          <p:nvPr/>
        </p:nvSpPr>
        <p:spPr>
          <a:xfrm rot="10800000">
            <a:off x="838199" y="5873681"/>
            <a:ext cx="10816771" cy="4826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i="1" dirty="0"/>
              <a:t>Answers: </a:t>
            </a:r>
            <a:r>
              <a:rPr lang="en-US" sz="1200" i="1" dirty="0"/>
              <a:t>1</a:t>
            </a:r>
            <a:r>
              <a:rPr lang="en-AU" sz="1200" i="1" dirty="0"/>
              <a:t>. how many beats per bar (top) and the value of those beats (bottom). 2. 2/2. 3. It is 4/4 time. 4/ Simple divisible by 2, compound divisible by 3. 4. Duple, Triple, Quadruple</a:t>
            </a:r>
            <a:endParaRPr lang="en-AU" sz="1200" dirty="0"/>
          </a:p>
        </p:txBody>
      </p:sp>
    </p:spTree>
    <p:extLst>
      <p:ext uri="{BB962C8B-B14F-4D97-AF65-F5344CB8AC3E}">
        <p14:creationId xmlns:p14="http://schemas.microsoft.com/office/powerpoint/2010/main" val="2381010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p:txBody>
          <a:bodyPr/>
          <a:lstStyle/>
          <a:p>
            <a:r>
              <a:rPr lang="en-AU" dirty="0"/>
              <a:t>Lesson 7 – Worksheet</a:t>
            </a:r>
          </a:p>
        </p:txBody>
      </p:sp>
      <p:sp>
        <p:nvSpPr>
          <p:cNvPr id="3" name="Content Placeholder 2">
            <a:extLst>
              <a:ext uri="{FF2B5EF4-FFF2-40B4-BE49-F238E27FC236}">
                <a16:creationId xmlns:a16="http://schemas.microsoft.com/office/drawing/2014/main" id="{AF41D5BB-7150-441B-9B33-83B4AC437FB0}"/>
              </a:ext>
            </a:extLst>
          </p:cNvPr>
          <p:cNvSpPr>
            <a:spLocks noGrp="1"/>
          </p:cNvSpPr>
          <p:nvPr>
            <p:ph idx="1"/>
          </p:nvPr>
        </p:nvSpPr>
        <p:spPr/>
        <p:txBody>
          <a:bodyPr>
            <a:normAutofit/>
          </a:bodyPr>
          <a:lstStyle/>
          <a:p>
            <a:r>
              <a:rPr lang="en-AU" dirty="0"/>
              <a:t>For each of the below state if it is simple or compound</a:t>
            </a:r>
          </a:p>
        </p:txBody>
      </p:sp>
      <p:pic>
        <p:nvPicPr>
          <p:cNvPr id="6" name="Picture 5">
            <a:extLst>
              <a:ext uri="{FF2B5EF4-FFF2-40B4-BE49-F238E27FC236}">
                <a16:creationId xmlns:a16="http://schemas.microsoft.com/office/drawing/2014/main" id="{DBC0F6CA-70CE-91B1-A1EB-56EB37EC9233}"/>
              </a:ext>
            </a:extLst>
          </p:cNvPr>
          <p:cNvPicPr>
            <a:picLocks noChangeAspect="1"/>
          </p:cNvPicPr>
          <p:nvPr/>
        </p:nvPicPr>
        <p:blipFill>
          <a:blip r:embed="rId2"/>
          <a:stretch>
            <a:fillRect/>
          </a:stretch>
        </p:blipFill>
        <p:spPr>
          <a:xfrm>
            <a:off x="3461594" y="2449181"/>
            <a:ext cx="5268812" cy="3862719"/>
          </a:xfrm>
          <a:prstGeom prst="rect">
            <a:avLst/>
          </a:prstGeom>
        </p:spPr>
      </p:pic>
    </p:spTree>
    <p:extLst>
      <p:ext uri="{BB962C8B-B14F-4D97-AF65-F5344CB8AC3E}">
        <p14:creationId xmlns:p14="http://schemas.microsoft.com/office/powerpoint/2010/main" val="32897762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10032</TotalTime>
  <Words>3699</Words>
  <Application>Microsoft Office PowerPoint</Application>
  <PresentationFormat>Widescreen</PresentationFormat>
  <Paragraphs>286</Paragraphs>
  <Slides>45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Calibri Light</vt:lpstr>
      <vt:lpstr>Office Theme</vt:lpstr>
      <vt:lpstr>Understanding the Music</vt:lpstr>
      <vt:lpstr>Before we begin</vt:lpstr>
      <vt:lpstr>Lesson 1 – Musical Instruments</vt:lpstr>
      <vt:lpstr>The mechanics of sound</vt:lpstr>
      <vt:lpstr>STOP AND THINK</vt:lpstr>
      <vt:lpstr>Lesson 2-5 – How do instruments work</vt:lpstr>
      <vt:lpstr>Lesson 6+7 – Time Signatures</vt:lpstr>
      <vt:lpstr>STOP AND THINK</vt:lpstr>
      <vt:lpstr>Lesson 7 – Worksheet</vt:lpstr>
      <vt:lpstr>Lesson 7 – Worksheet</vt:lpstr>
      <vt:lpstr>Lesson 8 – Irregular Groupings</vt:lpstr>
      <vt:lpstr>Lesson 9 – Music and Speech</vt:lpstr>
      <vt:lpstr>Lesson 10 – Asymmetric Time</vt:lpstr>
      <vt:lpstr>STOP AND THINK</vt:lpstr>
      <vt:lpstr>Lesson 11 – Corresponding Time</vt:lpstr>
      <vt:lpstr>Lesson 11 – Corresponding Time</vt:lpstr>
      <vt:lpstr>Lesson 11 – Worksheet</vt:lpstr>
      <vt:lpstr>Lesson 12 – Accents and Rhythm</vt:lpstr>
      <vt:lpstr>Lesson 12 – Syncopation</vt:lpstr>
      <vt:lpstr>STOP AND THINK</vt:lpstr>
      <vt:lpstr>Lesson 13 – Degrees of the Scale</vt:lpstr>
      <vt:lpstr>Lesson 13 – Degrees of the Scale</vt:lpstr>
      <vt:lpstr>STOP AND THINK</vt:lpstr>
      <vt:lpstr>Lesson 14 – Accidentals</vt:lpstr>
      <vt:lpstr>Lesson 14 – Accidentals</vt:lpstr>
      <vt:lpstr>STOP AND THINK</vt:lpstr>
      <vt:lpstr>Lesson 15 – enharmonic notes</vt:lpstr>
      <vt:lpstr>STOP AND THINK</vt:lpstr>
      <vt:lpstr>Lesson 16 – transposition</vt:lpstr>
      <vt:lpstr>Lesson 16 – Worksheet</vt:lpstr>
      <vt:lpstr>Lesson 16 – Answers</vt:lpstr>
      <vt:lpstr>Lesson 17 – intervals</vt:lpstr>
      <vt:lpstr>Lesson 17 – intervals</vt:lpstr>
      <vt:lpstr>STOP AND THINK</vt:lpstr>
      <vt:lpstr>Lesson 17 – Worksheet</vt:lpstr>
      <vt:lpstr>Lesson 17 – Answers</vt:lpstr>
      <vt:lpstr>Lesson 18 – Harmony</vt:lpstr>
      <vt:lpstr>Lesson 18 – Harmony</vt:lpstr>
      <vt:lpstr>Lesson 18 – Harmony</vt:lpstr>
      <vt:lpstr>Lesson 18 – Types of harmony</vt:lpstr>
      <vt:lpstr>STOP AND THINK</vt:lpstr>
      <vt:lpstr>Lesson 18 – Worksheet</vt:lpstr>
      <vt:lpstr>Lesson 18 – Worksheet</vt:lpstr>
      <vt:lpstr>Lesson 18 – Answers</vt:lpstr>
      <vt:lpstr>What else do I need to study?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Tomkins, Nick</dc:creator>
  <cp:lastModifiedBy>Tomkins, Nick (A&amp;F, St. Lucia)</cp:lastModifiedBy>
  <cp:revision>39</cp:revision>
  <dcterms:created xsi:type="dcterms:W3CDTF">2020-05-20T07:35:20Z</dcterms:created>
  <dcterms:modified xsi:type="dcterms:W3CDTF">2023-10-12T09:16:32Z</dcterms:modified>
</cp:coreProperties>
</file>